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2"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20">
          <p15:clr>
            <a:srgbClr val="A4A3A4"/>
          </p15:clr>
        </p15:guide>
        <p15:guide id="2" orient="horz" pos="2208">
          <p15:clr>
            <a:srgbClr val="A4A3A4"/>
          </p15:clr>
        </p15:guide>
        <p15:guide id="3" orient="horz" pos="888">
          <p15:clr>
            <a:srgbClr val="A4A3A4"/>
          </p15:clr>
        </p15:guide>
        <p15:guide id="4" orient="horz" pos="1080">
          <p15:clr>
            <a:srgbClr val="A4A3A4"/>
          </p15:clr>
        </p15:guide>
        <p15:guide id="5" orient="horz">
          <p15:clr>
            <a:srgbClr val="A4A3A4"/>
          </p15:clr>
        </p15:guide>
        <p15:guide id="6" pos="4128">
          <p15:clr>
            <a:srgbClr val="A4A3A4"/>
          </p15:clr>
        </p15:guide>
        <p15:guide id="7" pos="3552">
          <p15:clr>
            <a:srgbClr val="A4A3A4"/>
          </p15:clr>
        </p15:guide>
        <p15:guide id="8" orient="horz" pos="1608">
          <p15:clr>
            <a:srgbClr val="A4A3A4"/>
          </p15:clr>
        </p15:guide>
        <p15:guide id="9" orient="horz" pos="34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20" orient="horz"/>
        <p:guide pos="2208" orient="horz"/>
        <p:guide pos="888" orient="horz"/>
        <p:guide pos="1080" orient="horz"/>
        <p:guide orient="horz"/>
        <p:guide pos="4128"/>
        <p:guide pos="3552"/>
        <p:guide pos="1608" orient="horz"/>
        <p:guide pos="3408"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Efran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Anvi, Alex, and Efran presenting MNIST Diffusion Models for CS 682</a:t>
            </a:r>
            <a:endParaRPr/>
          </a:p>
        </p:txBody>
      </p:sp>
      <p:sp>
        <p:nvSpPr>
          <p:cNvPr id="107" name="Google Shape;10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3abeb21e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3abeb21e2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Efran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best models with high fid score and lowest model size</a:t>
            </a:r>
            <a:endParaRPr/>
          </a:p>
        </p:txBody>
      </p:sp>
      <p:sp>
        <p:nvSpPr>
          <p:cNvPr id="191" name="Google Shape;191;g2a3abeb21e2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3abeb21e2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3abeb21e2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Efran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best ddpm &gt; best ncsm → apply model arch to cifar 10 to see the results</a:t>
            </a:r>
            <a:endParaRPr/>
          </a:p>
        </p:txBody>
      </p:sp>
      <p:sp>
        <p:nvSpPr>
          <p:cNvPr id="210" name="Google Shape;210;g2a3abeb21e2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2c79af73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262c79af733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Efran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is diffusion: generative models that learn </a:t>
            </a:r>
            <a:r>
              <a:rPr lang="en-US"/>
              <a:t>from adding &amp; removing noise to training img to make new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learn gradient distribution of img to assign high score obs low score generated to produce new img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gradually add gaussian noise to img over steps then denoise the image to produce new images</a:t>
            </a:r>
            <a:endParaRPr/>
          </a:p>
        </p:txBody>
      </p:sp>
      <p:sp>
        <p:nvSpPr>
          <p:cNvPr id="113" name="Google Shape;113;g262c79af733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3abeb21e2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3abeb21e2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Anvi</a:t>
            </a:r>
            <a:endParaRPr/>
          </a:p>
        </p:txBody>
      </p:sp>
      <p:sp>
        <p:nvSpPr>
          <p:cNvPr id="121" name="Google Shape;121;g2a3abeb21e2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3b0e5be8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a3b0e5be86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Anvita</a:t>
            </a:r>
            <a:endParaRPr/>
          </a:p>
        </p:txBody>
      </p:sp>
      <p:sp>
        <p:nvSpPr>
          <p:cNvPr id="129" name="Google Shape;129;g2a3b0e5be86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c79af73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262c79af733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a:t>
            </a:r>
            <a:endParaRPr/>
          </a:p>
        </p:txBody>
      </p:sp>
      <p:sp>
        <p:nvSpPr>
          <p:cNvPr id="148" name="Google Shape;148;g262c79af733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3b0e5be8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a3b0e5be8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Alex</a:t>
            </a:r>
            <a:endParaRPr/>
          </a:p>
          <a:p>
            <a:pPr indent="0" lvl="0" marL="0" rtl="0" algn="l">
              <a:spcBef>
                <a:spcPts val="0"/>
              </a:spcBef>
              <a:spcAft>
                <a:spcPts val="0"/>
              </a:spcAft>
              <a:buNone/>
            </a:pPr>
            <a:r>
              <a:t/>
            </a:r>
            <a:endParaRPr/>
          </a:p>
        </p:txBody>
      </p:sp>
      <p:sp>
        <p:nvSpPr>
          <p:cNvPr id="157" name="Google Shape;157;g2a3b0e5be86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3b0e5be86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a3b0e5be86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Alex</a:t>
            </a:r>
            <a:endParaRPr/>
          </a:p>
          <a:p>
            <a:pPr indent="0" lvl="0" marL="0" rtl="0" algn="l">
              <a:spcBef>
                <a:spcPts val="0"/>
              </a:spcBef>
              <a:spcAft>
                <a:spcPts val="0"/>
              </a:spcAft>
              <a:buNone/>
            </a:pPr>
            <a:r>
              <a:t/>
            </a:r>
            <a:endParaRPr/>
          </a:p>
        </p:txBody>
      </p:sp>
      <p:sp>
        <p:nvSpPr>
          <p:cNvPr id="166" name="Google Shape;166;g2a3b0e5be86_1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2c79af733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262c79af733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Anvita</a:t>
            </a:r>
            <a:endParaRPr/>
          </a:p>
        </p:txBody>
      </p:sp>
      <p:sp>
        <p:nvSpPr>
          <p:cNvPr id="175" name="Google Shape;175;g262c79af733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34e8486f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2a34e8486ff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Anvita</a:t>
            </a:r>
            <a:endParaRPr/>
          </a:p>
        </p:txBody>
      </p:sp>
      <p:sp>
        <p:nvSpPr>
          <p:cNvPr id="183" name="Google Shape;183;g2a34e8486ff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39.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Option 1" showMasterSp="0">
  <p:cSld name="Cover-Option 1">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b="0" l="0" r="0" t="0"/>
          <a:stretch/>
        </p:blipFill>
        <p:spPr>
          <a:xfrm>
            <a:off x="-1" y="0"/>
            <a:ext cx="12192000" cy="6857998"/>
          </a:xfrm>
          <a:prstGeom prst="rect">
            <a:avLst/>
          </a:prstGeom>
          <a:noFill/>
          <a:ln>
            <a:noFill/>
          </a:ln>
        </p:spPr>
      </p:pic>
      <p:pic>
        <p:nvPicPr>
          <p:cNvPr id="19" name="Google Shape;19;p2"/>
          <p:cNvPicPr preferRelativeResize="0"/>
          <p:nvPr/>
        </p:nvPicPr>
        <p:blipFill rotWithShape="1">
          <a:blip r:embed="rId3">
            <a:alphaModFix amt="55000"/>
          </a:blip>
          <a:srcRect b="0" l="0" r="0" t="0"/>
          <a:stretch/>
        </p:blipFill>
        <p:spPr>
          <a:xfrm>
            <a:off x="0" y="0"/>
            <a:ext cx="12192000" cy="6857998"/>
          </a:xfrm>
          <a:prstGeom prst="rect">
            <a:avLst/>
          </a:prstGeom>
          <a:gradFill>
            <a:gsLst>
              <a:gs pos="0">
                <a:srgbClr val="E5E5E4">
                  <a:alpha val="0"/>
                </a:srgbClr>
              </a:gs>
              <a:gs pos="55000">
                <a:srgbClr val="E5E5E4">
                  <a:alpha val="0"/>
                </a:srgbClr>
              </a:gs>
              <a:gs pos="100000">
                <a:srgbClr val="0070C0"/>
              </a:gs>
            </a:gsLst>
            <a:lin ang="16200038" scaled="0"/>
          </a:gradFill>
          <a:ln>
            <a:noFill/>
          </a:ln>
        </p:spPr>
      </p:pic>
      <p:sp>
        <p:nvSpPr>
          <p:cNvPr id="20" name="Google Shape;20;p2"/>
          <p:cNvSpPr/>
          <p:nvPr/>
        </p:nvSpPr>
        <p:spPr>
          <a:xfrm>
            <a:off x="1" y="2082450"/>
            <a:ext cx="6435600" cy="2559900"/>
          </a:xfrm>
          <a:prstGeom prst="rect">
            <a:avLst/>
          </a:prstGeom>
          <a:gradFill>
            <a:gsLst>
              <a:gs pos="0">
                <a:srgbClr val="861C33"/>
              </a:gs>
              <a:gs pos="39000">
                <a:srgbClr val="861C33"/>
              </a:gs>
              <a:gs pos="100000">
                <a:srgbClr val="60061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2"/>
          <p:cNvSpPr/>
          <p:nvPr/>
        </p:nvSpPr>
        <p:spPr>
          <a:xfrm>
            <a:off x="1" y="4622923"/>
            <a:ext cx="6435600" cy="242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txBox="1"/>
          <p:nvPr>
            <p:ph type="ctrTitle"/>
          </p:nvPr>
        </p:nvSpPr>
        <p:spPr>
          <a:xfrm>
            <a:off x="1" y="2426796"/>
            <a:ext cx="6435600" cy="2208900"/>
          </a:xfrm>
          <a:prstGeom prst="rect">
            <a:avLst/>
          </a:prstGeom>
          <a:noFill/>
          <a:ln>
            <a:noFill/>
          </a:ln>
        </p:spPr>
        <p:txBody>
          <a:bodyPr anchorCtr="0" anchor="ctr" bIns="0" lIns="640075" spcFirstLastPara="1" rIns="640075" wrap="square" tIns="0">
            <a:noAutofit/>
          </a:bodyPr>
          <a:lstStyle>
            <a:lvl1pPr lvl="0" rtl="0" algn="l">
              <a:lnSpc>
                <a:spcPct val="90000"/>
              </a:lnSpc>
              <a:spcBef>
                <a:spcPts val="0"/>
              </a:spcBef>
              <a:spcAft>
                <a:spcPts val="0"/>
              </a:spcAft>
              <a:buClr>
                <a:schemeClr val="lt1"/>
              </a:buClr>
              <a:buSzPts val="4000"/>
              <a:buFont typeface="Arial"/>
              <a:buNone/>
              <a:defRPr b="1" i="0" sz="400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3" name="Google Shape;23;p2"/>
          <p:cNvPicPr preferRelativeResize="0"/>
          <p:nvPr/>
        </p:nvPicPr>
        <p:blipFill rotWithShape="1">
          <a:blip r:embed="rId4">
            <a:alphaModFix/>
          </a:blip>
          <a:srcRect b="0" l="0" r="0" t="0"/>
          <a:stretch/>
        </p:blipFill>
        <p:spPr>
          <a:xfrm>
            <a:off x="709975" y="5230802"/>
            <a:ext cx="2009583" cy="802811"/>
          </a:xfrm>
          <a:prstGeom prst="rect">
            <a:avLst/>
          </a:prstGeom>
          <a:noFill/>
          <a:ln>
            <a:noFill/>
          </a:ln>
          <a:effectLst>
            <a:outerShdw blurRad="50800" rotWithShape="0" algn="ctr" dir="5400000" dist="50800">
              <a:srgbClr val="000000">
                <a:alpha val="498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1" name="Shape 61"/>
        <p:cNvGrpSpPr/>
        <p:nvPr/>
      </p:nvGrpSpPr>
      <p:grpSpPr>
        <a:xfrm>
          <a:off x="0" y="0"/>
          <a:ext cx="0" cy="0"/>
          <a:chOff x="0" y="0"/>
          <a:chExt cx="0" cy="0"/>
        </a:xfrm>
      </p:grpSpPr>
      <p:sp>
        <p:nvSpPr>
          <p:cNvPr id="62" name="Google Shape;62;p11"/>
          <p:cNvSpPr txBox="1"/>
          <p:nvPr>
            <p:ph idx="1" type="body"/>
          </p:nvPr>
        </p:nvSpPr>
        <p:spPr>
          <a:xfrm>
            <a:off x="609600" y="1600200"/>
            <a:ext cx="5410200" cy="3314700"/>
          </a:xfrm>
          <a:prstGeom prst="rect">
            <a:avLst/>
          </a:prstGeom>
          <a:noFill/>
          <a:ln>
            <a:noFill/>
          </a:ln>
        </p:spPr>
        <p:txBody>
          <a:bodyPr anchorCtr="0" anchor="t" bIns="45700" lIns="365750" spcFirstLastPara="1" rIns="365750" wrap="square" tIns="0">
            <a:noAutofit/>
          </a:bodyPr>
          <a:lstStyle>
            <a:lvl1pPr indent="-342900" lvl="0" marL="457200" rtl="0" algn="l">
              <a:lnSpc>
                <a:spcPct val="100000"/>
              </a:lnSpc>
              <a:spcBef>
                <a:spcPts val="60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3" name="Google Shape;63;p11"/>
          <p:cNvSpPr txBox="1"/>
          <p:nvPr>
            <p:ph idx="2" type="body"/>
          </p:nvPr>
        </p:nvSpPr>
        <p:spPr>
          <a:xfrm>
            <a:off x="6096000" y="1600200"/>
            <a:ext cx="5486400" cy="3314700"/>
          </a:xfrm>
          <a:prstGeom prst="rect">
            <a:avLst/>
          </a:prstGeom>
          <a:noFill/>
          <a:ln>
            <a:noFill/>
          </a:ln>
        </p:spPr>
        <p:txBody>
          <a:bodyPr anchorCtr="0" anchor="t" bIns="45700" lIns="365750" spcFirstLastPara="1" rIns="365750" wrap="square" tIns="0">
            <a:noAutofit/>
          </a:bodyPr>
          <a:lstStyle>
            <a:lvl1pPr indent="-342900" lvl="0" marL="457200" rtl="0" algn="l">
              <a:lnSpc>
                <a:spcPct val="100000"/>
              </a:lnSpc>
              <a:spcBef>
                <a:spcPts val="60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4" name="Google Shape;64;p11"/>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1"/>
          <p:cNvSpPr txBox="1"/>
          <p:nvPr>
            <p:ph type="title"/>
          </p:nvPr>
        </p:nvSpPr>
        <p:spPr>
          <a:xfrm>
            <a:off x="609600" y="627298"/>
            <a:ext cx="10515600" cy="652500"/>
          </a:xfrm>
          <a:prstGeom prst="rect">
            <a:avLst/>
          </a:prstGeom>
          <a:noFill/>
          <a:ln>
            <a:noFill/>
          </a:ln>
        </p:spPr>
        <p:txBody>
          <a:bodyPr anchorCtr="0" anchor="t" bIns="45700" lIns="365750" spcFirstLastPara="1" rIns="365750" wrap="square" tIns="45700">
            <a:noAutofit/>
          </a:bodyPr>
          <a:lstStyle>
            <a:lvl1pPr lvl="0" rtl="0" algn="l">
              <a:lnSpc>
                <a:spcPct val="90000"/>
              </a:lnSpc>
              <a:spcBef>
                <a:spcPts val="0"/>
              </a:spcBef>
              <a:spcAft>
                <a:spcPts val="0"/>
              </a:spcAft>
              <a:buClr>
                <a:srgbClr val="861C33"/>
              </a:buClr>
              <a:buSzPts val="3400"/>
              <a:buFont typeface="Arial"/>
              <a:buNone/>
              <a:defRPr>
                <a:solidFill>
                  <a:srgbClr val="861C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6" name="Shape 66"/>
        <p:cNvGrpSpPr/>
        <p:nvPr/>
      </p:nvGrpSpPr>
      <p:grpSpPr>
        <a:xfrm>
          <a:off x="0" y="0"/>
          <a:ext cx="0" cy="0"/>
          <a:chOff x="0" y="0"/>
          <a:chExt cx="0" cy="0"/>
        </a:xfrm>
      </p:grpSpPr>
      <p:sp>
        <p:nvSpPr>
          <p:cNvPr id="67" name="Google Shape;67;p12"/>
          <p:cNvSpPr txBox="1"/>
          <p:nvPr>
            <p:ph type="title"/>
          </p:nvPr>
        </p:nvSpPr>
        <p:spPr>
          <a:xfrm>
            <a:off x="609600" y="627298"/>
            <a:ext cx="10515600" cy="652500"/>
          </a:xfrm>
          <a:prstGeom prst="rect">
            <a:avLst/>
          </a:prstGeom>
          <a:noFill/>
          <a:ln>
            <a:noFill/>
          </a:ln>
        </p:spPr>
        <p:txBody>
          <a:bodyPr anchorCtr="0" anchor="t" bIns="45700" lIns="365750" spcFirstLastPara="1" rIns="365750" wrap="square" tIns="45700">
            <a:noAutofit/>
          </a:bodyPr>
          <a:lstStyle>
            <a:lvl1pPr lvl="0" rtl="0" algn="l">
              <a:lnSpc>
                <a:spcPct val="90000"/>
              </a:lnSpc>
              <a:spcBef>
                <a:spcPts val="0"/>
              </a:spcBef>
              <a:spcAft>
                <a:spcPts val="0"/>
              </a:spcAft>
              <a:buClr>
                <a:srgbClr val="861C33"/>
              </a:buClr>
              <a:buSzPts val="3400"/>
              <a:buFont typeface="Arial"/>
              <a:buNone/>
              <a:defRPr>
                <a:solidFill>
                  <a:srgbClr val="861C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12"/>
          <p:cNvSpPr txBox="1"/>
          <p:nvPr>
            <p:ph idx="1" type="body"/>
          </p:nvPr>
        </p:nvSpPr>
        <p:spPr>
          <a:xfrm>
            <a:off x="609599" y="1620203"/>
            <a:ext cx="5157900" cy="690000"/>
          </a:xfrm>
          <a:prstGeom prst="rect">
            <a:avLst/>
          </a:prstGeom>
          <a:noFill/>
          <a:ln>
            <a:noFill/>
          </a:ln>
        </p:spPr>
        <p:txBody>
          <a:bodyPr anchorCtr="0" anchor="t" bIns="45700" lIns="365750" spcFirstLastPara="1" rIns="365750" wrap="square" tIns="0">
            <a:noAutofit/>
          </a:bodyPr>
          <a:lstStyle>
            <a:lvl1pPr indent="-228600" lvl="0" marL="457200" rtl="0" algn="l">
              <a:lnSpc>
                <a:spcPct val="100000"/>
              </a:lnSpc>
              <a:spcBef>
                <a:spcPts val="600"/>
              </a:spcBef>
              <a:spcAft>
                <a:spcPts val="0"/>
              </a:spcAft>
              <a:buClr>
                <a:schemeClr val="dk1"/>
              </a:buClr>
              <a:buSzPts val="2400"/>
              <a:buNone/>
              <a:defRPr b="1" sz="2400"/>
            </a:lvl1pPr>
            <a:lvl2pPr indent="-228600" lvl="1" marL="914400" rtl="0" algn="l">
              <a:lnSpc>
                <a:spcPct val="100000"/>
              </a:lnSpc>
              <a:spcBef>
                <a:spcPts val="600"/>
              </a:spcBef>
              <a:spcAft>
                <a:spcPts val="0"/>
              </a:spcAft>
              <a:buClr>
                <a:schemeClr val="dk1"/>
              </a:buClr>
              <a:buSzPts val="2000"/>
              <a:buNone/>
              <a:defRPr b="1" sz="2000"/>
            </a:lvl2pPr>
            <a:lvl3pPr indent="-228600" lvl="2" marL="1371600" rtl="0" algn="l">
              <a:lnSpc>
                <a:spcPct val="100000"/>
              </a:lnSpc>
              <a:spcBef>
                <a:spcPts val="600"/>
              </a:spcBef>
              <a:spcAft>
                <a:spcPts val="0"/>
              </a:spcAft>
              <a:buClr>
                <a:schemeClr val="dk1"/>
              </a:buClr>
              <a:buSzPts val="1800"/>
              <a:buNone/>
              <a:defRPr b="1" sz="1800"/>
            </a:lvl3pPr>
            <a:lvl4pPr indent="-228600" lvl="3" marL="1828800" rtl="0" algn="l">
              <a:lnSpc>
                <a:spcPct val="100000"/>
              </a:lnSpc>
              <a:spcBef>
                <a:spcPts val="600"/>
              </a:spcBef>
              <a:spcAft>
                <a:spcPts val="0"/>
              </a:spcAft>
              <a:buClr>
                <a:schemeClr val="dk1"/>
              </a:buClr>
              <a:buSzPts val="1600"/>
              <a:buNone/>
              <a:defRPr b="1" sz="1600"/>
            </a:lvl4pPr>
            <a:lvl5pPr indent="-228600" lvl="4" marL="2286000" rtl="0" algn="l">
              <a:lnSpc>
                <a:spcPct val="100000"/>
              </a:lnSpc>
              <a:spcBef>
                <a:spcPts val="6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9" name="Google Shape;69;p12"/>
          <p:cNvSpPr txBox="1"/>
          <p:nvPr>
            <p:ph idx="2" type="body"/>
          </p:nvPr>
        </p:nvSpPr>
        <p:spPr>
          <a:xfrm>
            <a:off x="609600" y="2260249"/>
            <a:ext cx="5157900" cy="3593400"/>
          </a:xfrm>
          <a:prstGeom prst="rect">
            <a:avLst/>
          </a:prstGeom>
          <a:noFill/>
          <a:ln>
            <a:noFill/>
          </a:ln>
        </p:spPr>
        <p:txBody>
          <a:bodyPr anchorCtr="0" anchor="t" bIns="45700" lIns="365750" spcFirstLastPara="1" rIns="365750" wrap="square" tIns="0">
            <a:noAutofit/>
          </a:bodyPr>
          <a:lstStyle>
            <a:lvl1pPr indent="-342900" lvl="0" marL="457200" rtl="0" algn="l">
              <a:lnSpc>
                <a:spcPct val="100000"/>
              </a:lnSpc>
              <a:spcBef>
                <a:spcPts val="60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0" name="Google Shape;70;p12"/>
          <p:cNvSpPr txBox="1"/>
          <p:nvPr>
            <p:ph idx="3" type="body"/>
          </p:nvPr>
        </p:nvSpPr>
        <p:spPr>
          <a:xfrm>
            <a:off x="6114535" y="1620203"/>
            <a:ext cx="5183100" cy="690000"/>
          </a:xfrm>
          <a:prstGeom prst="rect">
            <a:avLst/>
          </a:prstGeom>
          <a:noFill/>
          <a:ln>
            <a:noFill/>
          </a:ln>
        </p:spPr>
        <p:txBody>
          <a:bodyPr anchorCtr="0" anchor="t" bIns="45700" lIns="365750" spcFirstLastPara="1" rIns="365750" wrap="square" tIns="0">
            <a:noAutofit/>
          </a:bodyPr>
          <a:lstStyle>
            <a:lvl1pPr indent="-228600" lvl="0" marL="457200" rtl="0" algn="l">
              <a:lnSpc>
                <a:spcPct val="100000"/>
              </a:lnSpc>
              <a:spcBef>
                <a:spcPts val="600"/>
              </a:spcBef>
              <a:spcAft>
                <a:spcPts val="0"/>
              </a:spcAft>
              <a:buClr>
                <a:schemeClr val="dk1"/>
              </a:buClr>
              <a:buSzPts val="2400"/>
              <a:buNone/>
              <a:defRPr b="1" sz="2400"/>
            </a:lvl1pPr>
            <a:lvl2pPr indent="-228600" lvl="1" marL="914400" rtl="0" algn="l">
              <a:lnSpc>
                <a:spcPct val="100000"/>
              </a:lnSpc>
              <a:spcBef>
                <a:spcPts val="600"/>
              </a:spcBef>
              <a:spcAft>
                <a:spcPts val="0"/>
              </a:spcAft>
              <a:buClr>
                <a:schemeClr val="dk1"/>
              </a:buClr>
              <a:buSzPts val="2000"/>
              <a:buNone/>
              <a:defRPr b="1" sz="2000"/>
            </a:lvl2pPr>
            <a:lvl3pPr indent="-228600" lvl="2" marL="1371600" rtl="0" algn="l">
              <a:lnSpc>
                <a:spcPct val="100000"/>
              </a:lnSpc>
              <a:spcBef>
                <a:spcPts val="600"/>
              </a:spcBef>
              <a:spcAft>
                <a:spcPts val="0"/>
              </a:spcAft>
              <a:buClr>
                <a:schemeClr val="dk1"/>
              </a:buClr>
              <a:buSzPts val="1800"/>
              <a:buNone/>
              <a:defRPr b="1" sz="1800"/>
            </a:lvl3pPr>
            <a:lvl4pPr indent="-228600" lvl="3" marL="1828800" rtl="0" algn="l">
              <a:lnSpc>
                <a:spcPct val="100000"/>
              </a:lnSpc>
              <a:spcBef>
                <a:spcPts val="600"/>
              </a:spcBef>
              <a:spcAft>
                <a:spcPts val="0"/>
              </a:spcAft>
              <a:buClr>
                <a:schemeClr val="dk1"/>
              </a:buClr>
              <a:buSzPts val="1600"/>
              <a:buNone/>
              <a:defRPr b="1" sz="1600"/>
            </a:lvl4pPr>
            <a:lvl5pPr indent="-228600" lvl="4" marL="2286000" rtl="0" algn="l">
              <a:lnSpc>
                <a:spcPct val="100000"/>
              </a:lnSpc>
              <a:spcBef>
                <a:spcPts val="6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1" name="Google Shape;71;p12"/>
          <p:cNvSpPr txBox="1"/>
          <p:nvPr>
            <p:ph idx="4" type="body"/>
          </p:nvPr>
        </p:nvSpPr>
        <p:spPr>
          <a:xfrm>
            <a:off x="6096000" y="2254659"/>
            <a:ext cx="5183100" cy="3610500"/>
          </a:xfrm>
          <a:prstGeom prst="rect">
            <a:avLst/>
          </a:prstGeom>
          <a:noFill/>
          <a:ln>
            <a:noFill/>
          </a:ln>
        </p:spPr>
        <p:txBody>
          <a:bodyPr anchorCtr="0" anchor="t" bIns="45700" lIns="365750" spcFirstLastPara="1" rIns="365750" wrap="square" tIns="0">
            <a:noAutofit/>
          </a:bodyPr>
          <a:lstStyle>
            <a:lvl1pPr indent="-342900" lvl="0" marL="457200" rtl="0" algn="l">
              <a:lnSpc>
                <a:spcPct val="100000"/>
              </a:lnSpc>
              <a:spcBef>
                <a:spcPts val="60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2" name="Google Shape;72;p12"/>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73" name="Shape 73"/>
        <p:cNvGrpSpPr/>
        <p:nvPr/>
      </p:nvGrpSpPr>
      <p:grpSpPr>
        <a:xfrm>
          <a:off x="0" y="0"/>
          <a:ext cx="0" cy="0"/>
          <a:chOff x="0" y="0"/>
          <a:chExt cx="0" cy="0"/>
        </a:xfrm>
      </p:grpSpPr>
      <p:sp>
        <p:nvSpPr>
          <p:cNvPr id="74" name="Google Shape;74;p13"/>
          <p:cNvSpPr txBox="1"/>
          <p:nvPr>
            <p:ph type="title"/>
          </p:nvPr>
        </p:nvSpPr>
        <p:spPr>
          <a:xfrm>
            <a:off x="609600" y="627298"/>
            <a:ext cx="10515600" cy="652500"/>
          </a:xfrm>
          <a:prstGeom prst="rect">
            <a:avLst/>
          </a:prstGeom>
          <a:noFill/>
          <a:ln>
            <a:noFill/>
          </a:ln>
        </p:spPr>
        <p:txBody>
          <a:bodyPr anchorCtr="0" anchor="t" bIns="45700" lIns="365750" spcFirstLastPara="1" rIns="365750" wrap="square" tIns="45700">
            <a:noAutofit/>
          </a:bodyPr>
          <a:lstStyle>
            <a:lvl1pPr lvl="0" rtl="0" algn="l">
              <a:lnSpc>
                <a:spcPct val="90000"/>
              </a:lnSpc>
              <a:spcBef>
                <a:spcPts val="0"/>
              </a:spcBef>
              <a:spcAft>
                <a:spcPts val="0"/>
              </a:spcAft>
              <a:buClr>
                <a:srgbClr val="861C33"/>
              </a:buClr>
              <a:buSzPts val="3400"/>
              <a:buFont typeface="Arial"/>
              <a:buNone/>
              <a:defRPr>
                <a:solidFill>
                  <a:srgbClr val="861C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3"/>
          <p:cNvSpPr txBox="1"/>
          <p:nvPr>
            <p:ph idx="1" type="body"/>
          </p:nvPr>
        </p:nvSpPr>
        <p:spPr>
          <a:xfrm>
            <a:off x="597454" y="1337926"/>
            <a:ext cx="5157900" cy="412800"/>
          </a:xfrm>
          <a:prstGeom prst="rect">
            <a:avLst/>
          </a:prstGeom>
          <a:noFill/>
          <a:ln>
            <a:noFill/>
          </a:ln>
        </p:spPr>
        <p:txBody>
          <a:bodyPr anchorCtr="0" anchor="t" bIns="0" lIns="365750" spcFirstLastPara="1" rIns="365750" wrap="square" tIns="0">
            <a:noAutofit/>
          </a:bodyPr>
          <a:lstStyle>
            <a:lvl1pPr indent="-228600" lvl="0" marL="457200" rtl="0" algn="l">
              <a:lnSpc>
                <a:spcPct val="100000"/>
              </a:lnSpc>
              <a:spcBef>
                <a:spcPts val="600"/>
              </a:spcBef>
              <a:spcAft>
                <a:spcPts val="0"/>
              </a:spcAft>
              <a:buClr>
                <a:schemeClr val="dk1"/>
              </a:buClr>
              <a:buSzPts val="1500"/>
              <a:buNone/>
              <a:defRPr b="1" sz="1500"/>
            </a:lvl1pPr>
            <a:lvl2pPr indent="-228600" lvl="1" marL="914400" rtl="0" algn="l">
              <a:lnSpc>
                <a:spcPct val="100000"/>
              </a:lnSpc>
              <a:spcBef>
                <a:spcPts val="600"/>
              </a:spcBef>
              <a:spcAft>
                <a:spcPts val="0"/>
              </a:spcAft>
              <a:buClr>
                <a:schemeClr val="dk1"/>
              </a:buClr>
              <a:buSzPts val="2000"/>
              <a:buNone/>
              <a:defRPr b="1" sz="2000"/>
            </a:lvl2pPr>
            <a:lvl3pPr indent="-228600" lvl="2" marL="1371600" rtl="0" algn="l">
              <a:lnSpc>
                <a:spcPct val="100000"/>
              </a:lnSpc>
              <a:spcBef>
                <a:spcPts val="600"/>
              </a:spcBef>
              <a:spcAft>
                <a:spcPts val="0"/>
              </a:spcAft>
              <a:buClr>
                <a:schemeClr val="dk1"/>
              </a:buClr>
              <a:buSzPts val="1800"/>
              <a:buNone/>
              <a:defRPr b="1" sz="1800"/>
            </a:lvl3pPr>
            <a:lvl4pPr indent="-228600" lvl="3" marL="1828800" rtl="0" algn="l">
              <a:lnSpc>
                <a:spcPct val="100000"/>
              </a:lnSpc>
              <a:spcBef>
                <a:spcPts val="600"/>
              </a:spcBef>
              <a:spcAft>
                <a:spcPts val="0"/>
              </a:spcAft>
              <a:buClr>
                <a:schemeClr val="dk1"/>
              </a:buClr>
              <a:buSzPts val="1600"/>
              <a:buNone/>
              <a:defRPr b="1" sz="1600"/>
            </a:lvl4pPr>
            <a:lvl5pPr indent="-228600" lvl="4" marL="2286000" rtl="0" algn="l">
              <a:lnSpc>
                <a:spcPct val="100000"/>
              </a:lnSpc>
              <a:spcBef>
                <a:spcPts val="6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6" name="Google Shape;76;p13"/>
          <p:cNvSpPr txBox="1"/>
          <p:nvPr>
            <p:ph idx="2" type="body"/>
          </p:nvPr>
        </p:nvSpPr>
        <p:spPr>
          <a:xfrm>
            <a:off x="597455" y="2063508"/>
            <a:ext cx="5157900" cy="1873500"/>
          </a:xfrm>
          <a:prstGeom prst="rect">
            <a:avLst/>
          </a:prstGeom>
          <a:noFill/>
          <a:ln>
            <a:noFill/>
          </a:ln>
        </p:spPr>
        <p:txBody>
          <a:bodyPr anchorCtr="0" anchor="t" bIns="45700" lIns="365750" spcFirstLastPara="1" rIns="365750" wrap="square" tIns="0">
            <a:noAutofit/>
          </a:bodyPr>
          <a:lstStyle>
            <a:lvl1pPr indent="-228600" lvl="0" marL="457200" rtl="0" algn="l">
              <a:lnSpc>
                <a:spcPct val="100000"/>
              </a:lnSpc>
              <a:spcBef>
                <a:spcPts val="600"/>
              </a:spcBef>
              <a:spcAft>
                <a:spcPts val="0"/>
              </a:spcAft>
              <a:buClr>
                <a:schemeClr val="dk1"/>
              </a:buClr>
              <a:buSzPts val="1500"/>
              <a:buFont typeface="Arial"/>
              <a:buNone/>
              <a:defRPr b="0" sz="1500"/>
            </a:lvl1pPr>
            <a:lvl2pPr indent="-228600" lvl="1" marL="914400" rtl="0" algn="l">
              <a:lnSpc>
                <a:spcPct val="100000"/>
              </a:lnSpc>
              <a:spcBef>
                <a:spcPts val="600"/>
              </a:spcBef>
              <a:spcAft>
                <a:spcPts val="0"/>
              </a:spcAft>
              <a:buClr>
                <a:schemeClr val="dk1"/>
              </a:buClr>
              <a:buSzPts val="1800"/>
              <a:buFont typeface="Arial"/>
              <a:buNone/>
              <a:defRPr/>
            </a:lvl2pPr>
            <a:lvl3pPr indent="-228600" lvl="2" marL="1371600" rtl="0" algn="l">
              <a:lnSpc>
                <a:spcPct val="100000"/>
              </a:lnSpc>
              <a:spcBef>
                <a:spcPts val="600"/>
              </a:spcBef>
              <a:spcAft>
                <a:spcPts val="0"/>
              </a:spcAft>
              <a:buClr>
                <a:schemeClr val="dk1"/>
              </a:buClr>
              <a:buSzPts val="1200"/>
              <a:buFont typeface="Arial"/>
              <a:buNone/>
              <a:defRPr/>
            </a:lvl3pPr>
            <a:lvl4pPr indent="-228600" lvl="3" marL="1828800" rtl="0" algn="l">
              <a:lnSpc>
                <a:spcPct val="100000"/>
              </a:lnSpc>
              <a:spcBef>
                <a:spcPts val="600"/>
              </a:spcBef>
              <a:spcAft>
                <a:spcPts val="0"/>
              </a:spcAft>
              <a:buClr>
                <a:schemeClr val="dk1"/>
              </a:buClr>
              <a:buSzPts val="1200"/>
              <a:buFont typeface="Arial"/>
              <a:buNone/>
              <a:defRPr/>
            </a:lvl4pPr>
            <a:lvl5pPr indent="-228600" lvl="4" marL="2286000" rtl="0" algn="l">
              <a:lnSpc>
                <a:spcPct val="100000"/>
              </a:lnSpc>
              <a:spcBef>
                <a:spcPts val="600"/>
              </a:spcBef>
              <a:spcAft>
                <a:spcPts val="0"/>
              </a:spcAft>
              <a:buClr>
                <a:schemeClr val="dk1"/>
              </a:buClr>
              <a:buSzPts val="1200"/>
              <a:buFont typeface="Arial"/>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13"/>
          <p:cNvSpPr txBox="1"/>
          <p:nvPr>
            <p:ph idx="3" type="body"/>
          </p:nvPr>
        </p:nvSpPr>
        <p:spPr>
          <a:xfrm>
            <a:off x="6102390" y="1337926"/>
            <a:ext cx="5183100" cy="412800"/>
          </a:xfrm>
          <a:prstGeom prst="rect">
            <a:avLst/>
          </a:prstGeom>
          <a:noFill/>
          <a:ln>
            <a:noFill/>
          </a:ln>
        </p:spPr>
        <p:txBody>
          <a:bodyPr anchorCtr="0" anchor="t" bIns="0" lIns="731500" spcFirstLastPara="1" rIns="365750" wrap="square" tIns="0">
            <a:noAutofit/>
          </a:bodyPr>
          <a:lstStyle>
            <a:lvl1pPr indent="-228600" lvl="0" marL="457200" rtl="0" algn="l">
              <a:lnSpc>
                <a:spcPct val="100000"/>
              </a:lnSpc>
              <a:spcBef>
                <a:spcPts val="600"/>
              </a:spcBef>
              <a:spcAft>
                <a:spcPts val="0"/>
              </a:spcAft>
              <a:buClr>
                <a:schemeClr val="dk1"/>
              </a:buClr>
              <a:buSzPts val="1500"/>
              <a:buFont typeface="Arial"/>
              <a:buNone/>
              <a:defRPr b="1" sz="1500"/>
            </a:lvl1pPr>
            <a:lvl2pPr indent="-228600" lvl="1" marL="914400" rtl="0" algn="l">
              <a:lnSpc>
                <a:spcPct val="100000"/>
              </a:lnSpc>
              <a:spcBef>
                <a:spcPts val="600"/>
              </a:spcBef>
              <a:spcAft>
                <a:spcPts val="0"/>
              </a:spcAft>
              <a:buClr>
                <a:schemeClr val="dk1"/>
              </a:buClr>
              <a:buSzPts val="2000"/>
              <a:buNone/>
              <a:defRPr b="1" sz="2000"/>
            </a:lvl2pPr>
            <a:lvl3pPr indent="-228600" lvl="2" marL="1371600" rtl="0" algn="l">
              <a:lnSpc>
                <a:spcPct val="100000"/>
              </a:lnSpc>
              <a:spcBef>
                <a:spcPts val="600"/>
              </a:spcBef>
              <a:spcAft>
                <a:spcPts val="0"/>
              </a:spcAft>
              <a:buClr>
                <a:schemeClr val="dk1"/>
              </a:buClr>
              <a:buSzPts val="1800"/>
              <a:buNone/>
              <a:defRPr b="1" sz="1800"/>
            </a:lvl3pPr>
            <a:lvl4pPr indent="-228600" lvl="3" marL="1828800" rtl="0" algn="l">
              <a:lnSpc>
                <a:spcPct val="100000"/>
              </a:lnSpc>
              <a:spcBef>
                <a:spcPts val="600"/>
              </a:spcBef>
              <a:spcAft>
                <a:spcPts val="0"/>
              </a:spcAft>
              <a:buClr>
                <a:schemeClr val="dk1"/>
              </a:buClr>
              <a:buSzPts val="1600"/>
              <a:buNone/>
              <a:defRPr b="1" sz="1600"/>
            </a:lvl4pPr>
            <a:lvl5pPr indent="-228600" lvl="4" marL="2286000" rtl="0" algn="l">
              <a:lnSpc>
                <a:spcPct val="100000"/>
              </a:lnSpc>
              <a:spcBef>
                <a:spcPts val="6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8" name="Google Shape;78;p13"/>
          <p:cNvSpPr txBox="1"/>
          <p:nvPr>
            <p:ph idx="4" type="body"/>
          </p:nvPr>
        </p:nvSpPr>
        <p:spPr>
          <a:xfrm>
            <a:off x="6096000" y="2063508"/>
            <a:ext cx="5183100" cy="1873500"/>
          </a:xfrm>
          <a:prstGeom prst="rect">
            <a:avLst/>
          </a:prstGeom>
          <a:noFill/>
          <a:ln>
            <a:noFill/>
          </a:ln>
        </p:spPr>
        <p:txBody>
          <a:bodyPr anchorCtr="0" anchor="t" bIns="45700" lIns="731500" spcFirstLastPara="1" rIns="365750" wrap="square" tIns="0">
            <a:noAutofit/>
          </a:bodyPr>
          <a:lstStyle>
            <a:lvl1pPr indent="-228600" lvl="0" marL="457200" rtl="0" algn="l">
              <a:lnSpc>
                <a:spcPct val="100000"/>
              </a:lnSpc>
              <a:spcBef>
                <a:spcPts val="600"/>
              </a:spcBef>
              <a:spcAft>
                <a:spcPts val="0"/>
              </a:spcAft>
              <a:buClr>
                <a:schemeClr val="dk1"/>
              </a:buClr>
              <a:buSzPts val="1500"/>
              <a:buFont typeface="Arial"/>
              <a:buNone/>
              <a:defRPr b="0" sz="1500"/>
            </a:lvl1pPr>
            <a:lvl2pPr indent="-228600" lvl="1" marL="914400" rtl="0" algn="l">
              <a:lnSpc>
                <a:spcPct val="100000"/>
              </a:lnSpc>
              <a:spcBef>
                <a:spcPts val="600"/>
              </a:spcBef>
              <a:spcAft>
                <a:spcPts val="0"/>
              </a:spcAft>
              <a:buClr>
                <a:schemeClr val="dk1"/>
              </a:buClr>
              <a:buSzPts val="1800"/>
              <a:buFont typeface="Arial"/>
              <a:buNone/>
              <a:defRPr/>
            </a:lvl2pPr>
            <a:lvl3pPr indent="-228600" lvl="2" marL="1371600" rtl="0" algn="l">
              <a:lnSpc>
                <a:spcPct val="100000"/>
              </a:lnSpc>
              <a:spcBef>
                <a:spcPts val="600"/>
              </a:spcBef>
              <a:spcAft>
                <a:spcPts val="0"/>
              </a:spcAft>
              <a:buClr>
                <a:schemeClr val="dk1"/>
              </a:buClr>
              <a:buSzPts val="1200"/>
              <a:buFont typeface="Arial"/>
              <a:buNone/>
              <a:defRPr/>
            </a:lvl3pPr>
            <a:lvl4pPr indent="-228600" lvl="3" marL="1828800" rtl="0" algn="l">
              <a:lnSpc>
                <a:spcPct val="100000"/>
              </a:lnSpc>
              <a:spcBef>
                <a:spcPts val="600"/>
              </a:spcBef>
              <a:spcAft>
                <a:spcPts val="0"/>
              </a:spcAft>
              <a:buClr>
                <a:schemeClr val="dk1"/>
              </a:buClr>
              <a:buSzPts val="1200"/>
              <a:buFont typeface="Arial"/>
              <a:buNone/>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79" name="Google Shape;79;p13"/>
          <p:cNvCxnSpPr/>
          <p:nvPr/>
        </p:nvCxnSpPr>
        <p:spPr>
          <a:xfrm rot="10800000">
            <a:off x="6090300" y="1345160"/>
            <a:ext cx="5700" cy="4278000"/>
          </a:xfrm>
          <a:prstGeom prst="straightConnector1">
            <a:avLst/>
          </a:prstGeom>
          <a:noFill/>
          <a:ln cap="flat" cmpd="sng" w="19050">
            <a:solidFill>
              <a:srgbClr val="C9C1A3"/>
            </a:solidFill>
            <a:prstDash val="solid"/>
            <a:miter lim="800000"/>
            <a:headEnd len="sm" w="sm" type="none"/>
            <a:tailEnd len="sm" w="sm" type="none"/>
          </a:ln>
        </p:spPr>
      </p:cxnSp>
      <p:sp>
        <p:nvSpPr>
          <p:cNvPr id="80" name="Google Shape;80;p13"/>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extLst>
    <p:ext uri="{DCECCB84-F9BA-43D5-87BE-67443E8EF086}">
      <p15:sldGuideLst>
        <p15:guide id="1" orient="horz" pos="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1" name="Shape 81"/>
        <p:cNvGrpSpPr/>
        <p:nvPr/>
      </p:nvGrpSpPr>
      <p:grpSpPr>
        <a:xfrm>
          <a:off x="0" y="0"/>
          <a:ext cx="0" cy="0"/>
          <a:chOff x="0" y="0"/>
          <a:chExt cx="0" cy="0"/>
        </a:xfrm>
      </p:grpSpPr>
      <p:sp>
        <p:nvSpPr>
          <p:cNvPr id="82" name="Google Shape;82;p14"/>
          <p:cNvSpPr txBox="1"/>
          <p:nvPr>
            <p:ph type="title"/>
          </p:nvPr>
        </p:nvSpPr>
        <p:spPr>
          <a:xfrm>
            <a:off x="609600" y="627746"/>
            <a:ext cx="10972800" cy="684900"/>
          </a:xfrm>
          <a:prstGeom prst="rect">
            <a:avLst/>
          </a:prstGeom>
          <a:noFill/>
          <a:ln>
            <a:noFill/>
          </a:ln>
        </p:spPr>
        <p:txBody>
          <a:bodyPr anchorCtr="0" anchor="t" bIns="45700" lIns="365750" spcFirstLastPara="1" rIns="365750" wrap="square" tIns="45700">
            <a:noAutofit/>
          </a:bodyPr>
          <a:lstStyle>
            <a:lvl1pPr lvl="0" rtl="0" algn="l">
              <a:lnSpc>
                <a:spcPct val="90000"/>
              </a:lnSpc>
              <a:spcBef>
                <a:spcPts val="0"/>
              </a:spcBef>
              <a:spcAft>
                <a:spcPts val="0"/>
              </a:spcAft>
              <a:buClr>
                <a:srgbClr val="862633"/>
              </a:buClr>
              <a:buSzPts val="3400"/>
              <a:buFont typeface="Arial"/>
              <a:buNone/>
              <a:defRPr>
                <a:solidFill>
                  <a:srgbClr val="8626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4"/>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5"/>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86" name="Shape 86"/>
        <p:cNvGrpSpPr/>
        <p:nvPr/>
      </p:nvGrpSpPr>
      <p:grpSpPr>
        <a:xfrm>
          <a:off x="0" y="0"/>
          <a:ext cx="0" cy="0"/>
          <a:chOff x="0" y="0"/>
          <a:chExt cx="0" cy="0"/>
        </a:xfrm>
      </p:grpSpPr>
      <p:sp>
        <p:nvSpPr>
          <p:cNvPr id="87" name="Google Shape;87;p16"/>
          <p:cNvSpPr txBox="1"/>
          <p:nvPr>
            <p:ph idx="1" type="body"/>
          </p:nvPr>
        </p:nvSpPr>
        <p:spPr>
          <a:xfrm>
            <a:off x="6096000" y="1600200"/>
            <a:ext cx="5486400" cy="2386800"/>
          </a:xfrm>
          <a:prstGeom prst="rect">
            <a:avLst/>
          </a:prstGeom>
          <a:noFill/>
          <a:ln>
            <a:noFill/>
          </a:ln>
        </p:spPr>
        <p:txBody>
          <a:bodyPr anchorCtr="0" anchor="t" bIns="45700" lIns="365750" spcFirstLastPara="1" rIns="365750" wrap="square" tIns="0">
            <a:noAutofit/>
          </a:bodyPr>
          <a:lstStyle>
            <a:lvl1pPr indent="-431800" lvl="0" marL="457200" rtl="0" algn="l">
              <a:lnSpc>
                <a:spcPct val="100000"/>
              </a:lnSpc>
              <a:spcBef>
                <a:spcPts val="600"/>
              </a:spcBef>
              <a:spcAft>
                <a:spcPts val="0"/>
              </a:spcAft>
              <a:buClr>
                <a:schemeClr val="dk1"/>
              </a:buClr>
              <a:buSzPts val="3200"/>
              <a:buChar char="•"/>
              <a:defRPr sz="3200"/>
            </a:lvl1pPr>
            <a:lvl2pPr indent="-406400" lvl="1" marL="914400" rtl="0" algn="l">
              <a:lnSpc>
                <a:spcPct val="100000"/>
              </a:lnSpc>
              <a:spcBef>
                <a:spcPts val="600"/>
              </a:spcBef>
              <a:spcAft>
                <a:spcPts val="0"/>
              </a:spcAft>
              <a:buClr>
                <a:schemeClr val="dk1"/>
              </a:buClr>
              <a:buSzPts val="2800"/>
              <a:buChar char="•"/>
              <a:defRPr sz="2800"/>
            </a:lvl2pPr>
            <a:lvl3pPr indent="-381000" lvl="2" marL="1371600" rtl="0" algn="l">
              <a:lnSpc>
                <a:spcPct val="100000"/>
              </a:lnSpc>
              <a:spcBef>
                <a:spcPts val="600"/>
              </a:spcBef>
              <a:spcAft>
                <a:spcPts val="0"/>
              </a:spcAft>
              <a:buClr>
                <a:schemeClr val="dk1"/>
              </a:buClr>
              <a:buSzPts val="2400"/>
              <a:buChar char="•"/>
              <a:defRPr sz="2400"/>
            </a:lvl3pPr>
            <a:lvl4pPr indent="-355600" lvl="3" marL="1828800" rtl="0" algn="l">
              <a:lnSpc>
                <a:spcPct val="100000"/>
              </a:lnSpc>
              <a:spcBef>
                <a:spcPts val="600"/>
              </a:spcBef>
              <a:spcAft>
                <a:spcPts val="0"/>
              </a:spcAft>
              <a:buClr>
                <a:schemeClr val="dk1"/>
              </a:buClr>
              <a:buSzPts val="2000"/>
              <a:buChar char="•"/>
              <a:defRPr sz="2000"/>
            </a:lvl4pPr>
            <a:lvl5pPr indent="-355600" lvl="4" marL="2286000" rtl="0" algn="l">
              <a:lnSpc>
                <a:spcPct val="100000"/>
              </a:lnSpc>
              <a:spcBef>
                <a:spcPts val="6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88" name="Google Shape;88;p16"/>
          <p:cNvSpPr txBox="1"/>
          <p:nvPr>
            <p:ph idx="2" type="body"/>
          </p:nvPr>
        </p:nvSpPr>
        <p:spPr>
          <a:xfrm>
            <a:off x="609599" y="1600200"/>
            <a:ext cx="3932100" cy="1638300"/>
          </a:xfrm>
          <a:prstGeom prst="rect">
            <a:avLst/>
          </a:prstGeom>
          <a:noFill/>
          <a:ln>
            <a:noFill/>
          </a:ln>
        </p:spPr>
        <p:txBody>
          <a:bodyPr anchorCtr="0" anchor="t" bIns="45700" lIns="365750" spcFirstLastPara="1" rIns="365750" wrap="square" tIns="0">
            <a:noAutofit/>
          </a:bodyPr>
          <a:lstStyle>
            <a:lvl1pPr indent="-228600" lvl="0" marL="457200" rtl="0" algn="l">
              <a:lnSpc>
                <a:spcPct val="100000"/>
              </a:lnSpc>
              <a:spcBef>
                <a:spcPts val="600"/>
              </a:spcBef>
              <a:spcAft>
                <a:spcPts val="0"/>
              </a:spcAft>
              <a:buClr>
                <a:schemeClr val="dk1"/>
              </a:buClr>
              <a:buSzPts val="1500"/>
              <a:buNone/>
              <a:defRPr sz="1500"/>
            </a:lvl1pPr>
            <a:lvl2pPr indent="-228600" lvl="1" marL="914400" rtl="0" algn="l">
              <a:lnSpc>
                <a:spcPct val="100000"/>
              </a:lnSpc>
              <a:spcBef>
                <a:spcPts val="600"/>
              </a:spcBef>
              <a:spcAft>
                <a:spcPts val="0"/>
              </a:spcAft>
              <a:buClr>
                <a:schemeClr val="dk1"/>
              </a:buClr>
              <a:buSzPts val="1400"/>
              <a:buNone/>
              <a:defRPr sz="1400"/>
            </a:lvl2pPr>
            <a:lvl3pPr indent="-228600" lvl="2" marL="1371600" rtl="0" algn="l">
              <a:lnSpc>
                <a:spcPct val="100000"/>
              </a:lnSpc>
              <a:spcBef>
                <a:spcPts val="600"/>
              </a:spcBef>
              <a:spcAft>
                <a:spcPts val="0"/>
              </a:spcAft>
              <a:buClr>
                <a:schemeClr val="dk1"/>
              </a:buClr>
              <a:buSzPts val="1200"/>
              <a:buNone/>
              <a:defRPr sz="1200"/>
            </a:lvl3pPr>
            <a:lvl4pPr indent="-228600" lvl="3" marL="1828800" rtl="0" algn="l">
              <a:lnSpc>
                <a:spcPct val="100000"/>
              </a:lnSpc>
              <a:spcBef>
                <a:spcPts val="600"/>
              </a:spcBef>
              <a:spcAft>
                <a:spcPts val="0"/>
              </a:spcAft>
              <a:buClr>
                <a:schemeClr val="dk1"/>
              </a:buClr>
              <a:buSzPts val="1000"/>
              <a:buNone/>
              <a:defRPr sz="1000"/>
            </a:lvl4pPr>
            <a:lvl5pPr indent="-228600" lvl="4" marL="2286000" rtl="0" algn="l">
              <a:lnSpc>
                <a:spcPct val="100000"/>
              </a:lnSpc>
              <a:spcBef>
                <a:spcPts val="6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89" name="Google Shape;89;p16"/>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6"/>
          <p:cNvSpPr txBox="1"/>
          <p:nvPr/>
        </p:nvSpPr>
        <p:spPr>
          <a:xfrm>
            <a:off x="609600" y="627747"/>
            <a:ext cx="10972800" cy="590400"/>
          </a:xfrm>
          <a:prstGeom prst="rect">
            <a:avLst/>
          </a:prstGeom>
          <a:noFill/>
          <a:ln>
            <a:noFill/>
          </a:ln>
        </p:spPr>
        <p:txBody>
          <a:bodyPr anchorCtr="0" anchor="t" bIns="45700" lIns="365750" spcFirstLastPara="1" rIns="365750" wrap="square" tIns="45700">
            <a:noAutofit/>
          </a:bodyPr>
          <a:lstStyle/>
          <a:p>
            <a:pPr indent="0" lvl="0" marL="0" marR="0" rtl="0" algn="l">
              <a:lnSpc>
                <a:spcPct val="90000"/>
              </a:lnSpc>
              <a:spcBef>
                <a:spcPts val="0"/>
              </a:spcBef>
              <a:spcAft>
                <a:spcPts val="0"/>
              </a:spcAft>
              <a:buClr>
                <a:srgbClr val="862633"/>
              </a:buClr>
              <a:buSzPts val="3400"/>
              <a:buFont typeface="Arial"/>
              <a:buNone/>
            </a:pPr>
            <a:r>
              <a:rPr b="1" i="0" lang="en-US" sz="3400" u="none" cap="none" strike="noStrike">
                <a:solidFill>
                  <a:srgbClr val="862633"/>
                </a:solidFill>
                <a:latin typeface="Arial"/>
                <a:ea typeface="Arial"/>
                <a:cs typeface="Arial"/>
                <a:sym typeface="Arial"/>
              </a:rPr>
              <a:t>CLICK TO EDIT MASTER 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91" name="Shape 91"/>
        <p:cNvGrpSpPr/>
        <p:nvPr/>
      </p:nvGrpSpPr>
      <p:grpSpPr>
        <a:xfrm>
          <a:off x="0" y="0"/>
          <a:ext cx="0" cy="0"/>
          <a:chOff x="0" y="0"/>
          <a:chExt cx="0" cy="0"/>
        </a:xfrm>
      </p:grpSpPr>
      <p:sp>
        <p:nvSpPr>
          <p:cNvPr id="92" name="Google Shape;92;p17"/>
          <p:cNvSpPr/>
          <p:nvPr>
            <p:ph idx="2" type="pic"/>
          </p:nvPr>
        </p:nvSpPr>
        <p:spPr>
          <a:xfrm>
            <a:off x="6096000" y="646191"/>
            <a:ext cx="5486400" cy="5297400"/>
          </a:xfrm>
          <a:prstGeom prst="rect">
            <a:avLst/>
          </a:prstGeom>
          <a:noFill/>
          <a:ln>
            <a:noFill/>
          </a:ln>
        </p:spPr>
        <p:txBody>
          <a:bodyPr anchorCtr="0" anchor="t" bIns="45700" lIns="365750" spcFirstLastPara="1" rIns="365750" wrap="square" tIns="0">
            <a:noAutofit/>
          </a:bodyPr>
          <a:lstStyle>
            <a:lvl1pPr lvl="0" marR="0" rtl="0" algn="l">
              <a:lnSpc>
                <a:spcPct val="100000"/>
              </a:lnSpc>
              <a:spcBef>
                <a:spcPts val="60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3" name="Google Shape;93;p17"/>
          <p:cNvSpPr txBox="1"/>
          <p:nvPr>
            <p:ph idx="1" type="body"/>
          </p:nvPr>
        </p:nvSpPr>
        <p:spPr>
          <a:xfrm>
            <a:off x="609600" y="1600200"/>
            <a:ext cx="5486400" cy="3514800"/>
          </a:xfrm>
          <a:prstGeom prst="rect">
            <a:avLst/>
          </a:prstGeom>
          <a:noFill/>
          <a:ln>
            <a:noFill/>
          </a:ln>
        </p:spPr>
        <p:txBody>
          <a:bodyPr anchorCtr="0" anchor="t" bIns="45700" lIns="365750" spcFirstLastPara="1" rIns="365750" wrap="square" tIns="91425">
            <a:noAutofit/>
          </a:bodyPr>
          <a:lstStyle>
            <a:lvl1pPr indent="-228600" lvl="0" marL="457200" rtl="0" algn="l">
              <a:lnSpc>
                <a:spcPct val="100000"/>
              </a:lnSpc>
              <a:spcBef>
                <a:spcPts val="600"/>
              </a:spcBef>
              <a:spcAft>
                <a:spcPts val="0"/>
              </a:spcAft>
              <a:buClr>
                <a:schemeClr val="dk1"/>
              </a:buClr>
              <a:buSzPts val="1500"/>
              <a:buNone/>
              <a:defRPr sz="1500"/>
            </a:lvl1pPr>
            <a:lvl2pPr indent="-228600" lvl="1" marL="914400" rtl="0" algn="l">
              <a:lnSpc>
                <a:spcPct val="100000"/>
              </a:lnSpc>
              <a:spcBef>
                <a:spcPts val="600"/>
              </a:spcBef>
              <a:spcAft>
                <a:spcPts val="0"/>
              </a:spcAft>
              <a:buClr>
                <a:schemeClr val="dk1"/>
              </a:buClr>
              <a:buSzPts val="1400"/>
              <a:buNone/>
              <a:defRPr sz="1400"/>
            </a:lvl2pPr>
            <a:lvl3pPr indent="-228600" lvl="2" marL="1371600" rtl="0" algn="l">
              <a:lnSpc>
                <a:spcPct val="100000"/>
              </a:lnSpc>
              <a:spcBef>
                <a:spcPts val="600"/>
              </a:spcBef>
              <a:spcAft>
                <a:spcPts val="0"/>
              </a:spcAft>
              <a:buClr>
                <a:schemeClr val="dk1"/>
              </a:buClr>
              <a:buSzPts val="1200"/>
              <a:buNone/>
              <a:defRPr sz="1200"/>
            </a:lvl3pPr>
            <a:lvl4pPr indent="-228600" lvl="3" marL="1828800" rtl="0" algn="l">
              <a:lnSpc>
                <a:spcPct val="100000"/>
              </a:lnSpc>
              <a:spcBef>
                <a:spcPts val="600"/>
              </a:spcBef>
              <a:spcAft>
                <a:spcPts val="0"/>
              </a:spcAft>
              <a:buClr>
                <a:schemeClr val="dk1"/>
              </a:buClr>
              <a:buSzPts val="1000"/>
              <a:buNone/>
              <a:defRPr sz="1000"/>
            </a:lvl4pPr>
            <a:lvl5pPr indent="-228600" lvl="4" marL="2286000" rtl="0" algn="l">
              <a:lnSpc>
                <a:spcPct val="100000"/>
              </a:lnSpc>
              <a:spcBef>
                <a:spcPts val="6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94" name="Google Shape;94;p17"/>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7"/>
          <p:cNvSpPr txBox="1"/>
          <p:nvPr/>
        </p:nvSpPr>
        <p:spPr>
          <a:xfrm>
            <a:off x="609600" y="627747"/>
            <a:ext cx="5486400" cy="1631700"/>
          </a:xfrm>
          <a:prstGeom prst="rect">
            <a:avLst/>
          </a:prstGeom>
          <a:noFill/>
          <a:ln>
            <a:noFill/>
          </a:ln>
        </p:spPr>
        <p:txBody>
          <a:bodyPr anchorCtr="0" anchor="t" bIns="45700" lIns="365750" spcFirstLastPara="1" rIns="365750" wrap="square" tIns="45700">
            <a:noAutofit/>
          </a:bodyPr>
          <a:lstStyle/>
          <a:p>
            <a:pPr indent="0" lvl="0" marL="0" marR="0" rtl="0" algn="l">
              <a:lnSpc>
                <a:spcPct val="90000"/>
              </a:lnSpc>
              <a:spcBef>
                <a:spcPts val="0"/>
              </a:spcBef>
              <a:spcAft>
                <a:spcPts val="0"/>
              </a:spcAft>
              <a:buClr>
                <a:srgbClr val="862633"/>
              </a:buClr>
              <a:buSzPts val="3400"/>
              <a:buFont typeface="Arial"/>
              <a:buNone/>
            </a:pPr>
            <a:r>
              <a:rPr b="1" i="0" lang="en-US" sz="3400" u="none" cap="none" strike="noStrike">
                <a:solidFill>
                  <a:srgbClr val="862633"/>
                </a:solidFill>
                <a:latin typeface="Arial"/>
                <a:ea typeface="Arial"/>
                <a:cs typeface="Arial"/>
                <a:sym typeface="Arial"/>
              </a:rPr>
              <a:t>CLICK TO EDIT MASTER TITLE STYLE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6" name="Shape 96"/>
        <p:cNvGrpSpPr/>
        <p:nvPr/>
      </p:nvGrpSpPr>
      <p:grpSpPr>
        <a:xfrm>
          <a:off x="0" y="0"/>
          <a:ext cx="0" cy="0"/>
          <a:chOff x="0" y="0"/>
          <a:chExt cx="0" cy="0"/>
        </a:xfrm>
      </p:grpSpPr>
      <p:sp>
        <p:nvSpPr>
          <p:cNvPr id="97" name="Google Shape;97;p18"/>
          <p:cNvSpPr txBox="1"/>
          <p:nvPr>
            <p:ph type="title"/>
          </p:nvPr>
        </p:nvSpPr>
        <p:spPr>
          <a:xfrm>
            <a:off x="609600" y="627746"/>
            <a:ext cx="10972800" cy="684900"/>
          </a:xfrm>
          <a:prstGeom prst="rect">
            <a:avLst/>
          </a:prstGeom>
          <a:noFill/>
          <a:ln>
            <a:noFill/>
          </a:ln>
        </p:spPr>
        <p:txBody>
          <a:bodyPr anchorCtr="0" anchor="t" bIns="45700" lIns="365750" spcFirstLastPara="1" rIns="365750" wrap="square" tIns="45700">
            <a:noAutofit/>
          </a:bodyPr>
          <a:lstStyle>
            <a:lvl1pPr lvl="0" rtl="0" algn="l">
              <a:lnSpc>
                <a:spcPct val="90000"/>
              </a:lnSpc>
              <a:spcBef>
                <a:spcPts val="0"/>
              </a:spcBef>
              <a:spcAft>
                <a:spcPts val="0"/>
              </a:spcAft>
              <a:buClr>
                <a:srgbClr val="861C33"/>
              </a:buClr>
              <a:buSzPts val="3400"/>
              <a:buFont typeface="Arial"/>
              <a:buNone/>
              <a:defRPr>
                <a:solidFill>
                  <a:srgbClr val="861C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18"/>
          <p:cNvSpPr txBox="1"/>
          <p:nvPr>
            <p:ph idx="1" type="body"/>
          </p:nvPr>
        </p:nvSpPr>
        <p:spPr>
          <a:xfrm rot="5400000">
            <a:off x="4953000" y="-2743200"/>
            <a:ext cx="2286000" cy="10972800"/>
          </a:xfrm>
          <a:prstGeom prst="rect">
            <a:avLst/>
          </a:prstGeom>
          <a:noFill/>
          <a:ln>
            <a:noFill/>
          </a:ln>
        </p:spPr>
        <p:txBody>
          <a:bodyPr anchorCtr="0" anchor="t" bIns="45700" lIns="365750" spcFirstLastPara="1" rIns="365750" wrap="square" tIns="0">
            <a:noAutofit/>
          </a:bodyPr>
          <a:lstStyle>
            <a:lvl1pPr indent="-342900" lvl="0" marL="457200" rtl="0" algn="l">
              <a:lnSpc>
                <a:spcPct val="100000"/>
              </a:lnSpc>
              <a:spcBef>
                <a:spcPts val="60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9" name="Google Shape;99;p18"/>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 name="Shape 100"/>
        <p:cNvGrpSpPr/>
        <p:nvPr/>
      </p:nvGrpSpPr>
      <p:grpSpPr>
        <a:xfrm>
          <a:off x="0" y="0"/>
          <a:ext cx="0" cy="0"/>
          <a:chOff x="0" y="0"/>
          <a:chExt cx="0" cy="0"/>
        </a:xfrm>
      </p:grpSpPr>
      <p:sp>
        <p:nvSpPr>
          <p:cNvPr id="101" name="Google Shape;101;p19"/>
          <p:cNvSpPr txBox="1"/>
          <p:nvPr>
            <p:ph type="title"/>
          </p:nvPr>
        </p:nvSpPr>
        <p:spPr>
          <a:xfrm rot="5400000">
            <a:off x="7250100" y="1839925"/>
            <a:ext cx="5578500" cy="2628900"/>
          </a:xfrm>
          <a:prstGeom prst="rect">
            <a:avLst/>
          </a:prstGeom>
          <a:noFill/>
          <a:ln>
            <a:noFill/>
          </a:ln>
        </p:spPr>
        <p:txBody>
          <a:bodyPr anchorCtr="0" anchor="ctr" bIns="45700" lIns="365750" spcFirstLastPara="1" rIns="365750" wrap="square" tIns="45700">
            <a:noAutofit/>
          </a:bodyPr>
          <a:lstStyle>
            <a:lvl1pPr lvl="0" rtl="0" algn="l">
              <a:lnSpc>
                <a:spcPct val="90000"/>
              </a:lnSpc>
              <a:spcBef>
                <a:spcPts val="0"/>
              </a:spcBef>
              <a:spcAft>
                <a:spcPts val="0"/>
              </a:spcAft>
              <a:buClr>
                <a:srgbClr val="862633"/>
              </a:buClr>
              <a:buSzPts val="3400"/>
              <a:buFont typeface="Arial"/>
              <a:buNone/>
              <a:defRPr>
                <a:solidFill>
                  <a:srgbClr val="8626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19"/>
          <p:cNvSpPr txBox="1"/>
          <p:nvPr>
            <p:ph idx="1" type="body"/>
          </p:nvPr>
        </p:nvSpPr>
        <p:spPr>
          <a:xfrm rot="5400000">
            <a:off x="1801800" y="-827075"/>
            <a:ext cx="5578500" cy="7962900"/>
          </a:xfrm>
          <a:prstGeom prst="rect">
            <a:avLst/>
          </a:prstGeom>
          <a:noFill/>
          <a:ln>
            <a:noFill/>
          </a:ln>
        </p:spPr>
        <p:txBody>
          <a:bodyPr anchorCtr="0" anchor="t" bIns="45700" lIns="365750" spcFirstLastPara="1" rIns="365750" wrap="square" tIns="0">
            <a:noAutofit/>
          </a:bodyPr>
          <a:lstStyle>
            <a:lvl1pPr indent="-342900" lvl="0" marL="457200" rtl="0" algn="l">
              <a:lnSpc>
                <a:spcPct val="100000"/>
              </a:lnSpc>
              <a:spcBef>
                <a:spcPts val="60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3" name="Google Shape;103;p19"/>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Option 2" showMasterSp="0">
  <p:cSld name="Cover -Option 2">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0" y="1"/>
            <a:ext cx="12191996" cy="6858002"/>
          </a:xfrm>
          <a:prstGeom prst="rect">
            <a:avLst/>
          </a:prstGeom>
          <a:noFill/>
          <a:ln>
            <a:noFill/>
          </a:ln>
        </p:spPr>
      </p:pic>
      <p:pic>
        <p:nvPicPr>
          <p:cNvPr id="26" name="Google Shape;26;p3"/>
          <p:cNvPicPr preferRelativeResize="0"/>
          <p:nvPr/>
        </p:nvPicPr>
        <p:blipFill rotWithShape="1">
          <a:blip r:embed="rId3">
            <a:alphaModFix/>
          </a:blip>
          <a:srcRect b="0" l="0" r="0" t="0"/>
          <a:stretch/>
        </p:blipFill>
        <p:spPr>
          <a:xfrm>
            <a:off x="9227773" y="696109"/>
            <a:ext cx="2257387" cy="902956"/>
          </a:xfrm>
          <a:prstGeom prst="rect">
            <a:avLst/>
          </a:prstGeom>
          <a:noFill/>
          <a:ln>
            <a:noFill/>
          </a:ln>
          <a:effectLst>
            <a:outerShdw blurRad="508000" sx="67000" rotWithShape="0" algn="tl" dist="38100" sy="67000">
              <a:schemeClr val="lt1">
                <a:alpha val="68630"/>
              </a:schemeClr>
            </a:outerShdw>
          </a:effectLst>
        </p:spPr>
      </p:pic>
      <p:sp>
        <p:nvSpPr>
          <p:cNvPr id="27" name="Google Shape;27;p3"/>
          <p:cNvSpPr/>
          <p:nvPr/>
        </p:nvSpPr>
        <p:spPr>
          <a:xfrm>
            <a:off x="1" y="608560"/>
            <a:ext cx="6435600" cy="2215500"/>
          </a:xfrm>
          <a:prstGeom prst="rect">
            <a:avLst/>
          </a:prstGeom>
          <a:gradFill>
            <a:gsLst>
              <a:gs pos="0">
                <a:srgbClr val="861C33"/>
              </a:gs>
              <a:gs pos="39000">
                <a:srgbClr val="861C33"/>
              </a:gs>
              <a:gs pos="100000">
                <a:srgbClr val="60061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3"/>
          <p:cNvSpPr/>
          <p:nvPr/>
        </p:nvSpPr>
        <p:spPr>
          <a:xfrm>
            <a:off x="1" y="2804687"/>
            <a:ext cx="6435600" cy="24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 name="Google Shape;29;p3"/>
          <p:cNvSpPr txBox="1"/>
          <p:nvPr>
            <p:ph type="ctrTitle"/>
          </p:nvPr>
        </p:nvSpPr>
        <p:spPr>
          <a:xfrm>
            <a:off x="1" y="608560"/>
            <a:ext cx="6435600" cy="2196000"/>
          </a:xfrm>
          <a:prstGeom prst="rect">
            <a:avLst/>
          </a:prstGeom>
          <a:noFill/>
          <a:ln>
            <a:noFill/>
          </a:ln>
        </p:spPr>
        <p:txBody>
          <a:bodyPr anchorCtr="0" anchor="ctr" bIns="0" lIns="640075" spcFirstLastPara="1" rIns="640075" wrap="square" tIns="0">
            <a:noAutofit/>
          </a:bodyPr>
          <a:lstStyle>
            <a:lvl1pPr lvl="0" rtl="0" algn="l">
              <a:lnSpc>
                <a:spcPct val="90000"/>
              </a:lnSpc>
              <a:spcBef>
                <a:spcPts val="0"/>
              </a:spcBef>
              <a:spcAft>
                <a:spcPts val="0"/>
              </a:spcAft>
              <a:buClr>
                <a:schemeClr val="lt1"/>
              </a:buClr>
              <a:buSzPts val="4000"/>
              <a:buFont typeface="Arial"/>
              <a:buNone/>
              <a:defRPr b="1" i="0" sz="400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s" showMasterSp="0" type="titleOnly">
  <p:cSld name="TITLE_ONLY">
    <p:spTree>
      <p:nvGrpSpPr>
        <p:cNvPr id="30" name="Shape 30"/>
        <p:cNvGrpSpPr/>
        <p:nvPr/>
      </p:nvGrpSpPr>
      <p:grpSpPr>
        <a:xfrm>
          <a:off x="0" y="0"/>
          <a:ext cx="0" cy="0"/>
          <a:chOff x="0" y="0"/>
          <a:chExt cx="0" cy="0"/>
        </a:xfrm>
      </p:grpSpPr>
      <p:sp>
        <p:nvSpPr>
          <p:cNvPr id="31" name="Google Shape;31;p4"/>
          <p:cNvSpPr/>
          <p:nvPr/>
        </p:nvSpPr>
        <p:spPr>
          <a:xfrm>
            <a:off x="0" y="-1"/>
            <a:ext cx="12192000" cy="6858000"/>
          </a:xfrm>
          <a:prstGeom prst="rect">
            <a:avLst/>
          </a:prstGeom>
          <a:gradFill>
            <a:gsLst>
              <a:gs pos="0">
                <a:srgbClr val="861C33"/>
              </a:gs>
              <a:gs pos="39000">
                <a:srgbClr val="861C33"/>
              </a:gs>
              <a:gs pos="100000">
                <a:srgbClr val="60061F"/>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32" name="Google Shape;32;p4"/>
          <p:cNvSpPr txBox="1"/>
          <p:nvPr>
            <p:ph type="title"/>
          </p:nvPr>
        </p:nvSpPr>
        <p:spPr>
          <a:xfrm>
            <a:off x="609600" y="1901141"/>
            <a:ext cx="10972800" cy="3342300"/>
          </a:xfrm>
          <a:prstGeom prst="rect">
            <a:avLst/>
          </a:prstGeom>
          <a:noFill/>
          <a:ln>
            <a:noFill/>
          </a:ln>
        </p:spPr>
        <p:txBody>
          <a:bodyPr anchorCtr="0" anchor="t" bIns="45700" lIns="365750" spcFirstLastPara="1" rIns="365750" wrap="square" tIns="45700">
            <a:noAutofit/>
          </a:bodyPr>
          <a:lstStyle>
            <a:lvl1pPr lvl="0" rtl="0" algn="l">
              <a:lnSpc>
                <a:spcPct val="100000"/>
              </a:lnSpc>
              <a:spcBef>
                <a:spcPts val="0"/>
              </a:spcBef>
              <a:spcAft>
                <a:spcPts val="0"/>
              </a:spcAft>
              <a:buClr>
                <a:schemeClr val="lt1"/>
              </a:buClr>
              <a:buSzPts val="6000"/>
              <a:buFont typeface="Arial"/>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3" name="Google Shape;33;p4"/>
          <p:cNvPicPr preferRelativeResize="0"/>
          <p:nvPr/>
        </p:nvPicPr>
        <p:blipFill rotWithShape="1">
          <a:blip r:embed="rId2">
            <a:alphaModFix/>
          </a:blip>
          <a:srcRect b="0" l="0" r="0" t="0"/>
          <a:stretch/>
        </p:blipFill>
        <p:spPr>
          <a:xfrm>
            <a:off x="992355" y="891230"/>
            <a:ext cx="3417596" cy="708970"/>
          </a:xfrm>
          <a:prstGeom prst="rect">
            <a:avLst/>
          </a:prstGeom>
          <a:noFill/>
          <a:ln>
            <a:noFill/>
          </a:ln>
        </p:spPr>
      </p:pic>
      <p:pic>
        <p:nvPicPr>
          <p:cNvPr id="34" name="Google Shape;34;p4"/>
          <p:cNvPicPr preferRelativeResize="0"/>
          <p:nvPr/>
        </p:nvPicPr>
        <p:blipFill rotWithShape="1">
          <a:blip r:embed="rId3">
            <a:alphaModFix/>
          </a:blip>
          <a:srcRect b="0" l="0" r="0" t="0"/>
          <a:stretch/>
        </p:blipFill>
        <p:spPr>
          <a:xfrm rot="-5400000">
            <a:off x="10152352" y="4923485"/>
            <a:ext cx="2313849" cy="92436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s" showMasterSp="0">
  <p:cSld name="1_Section slides">
    <p:spTree>
      <p:nvGrpSpPr>
        <p:cNvPr id="35" name="Shape 35"/>
        <p:cNvGrpSpPr/>
        <p:nvPr/>
      </p:nvGrpSpPr>
      <p:grpSpPr>
        <a:xfrm>
          <a:off x="0" y="0"/>
          <a:ext cx="0" cy="0"/>
          <a:chOff x="0" y="0"/>
          <a:chExt cx="0" cy="0"/>
        </a:xfrm>
      </p:grpSpPr>
      <p:sp>
        <p:nvSpPr>
          <p:cNvPr id="36" name="Google Shape;36;p5"/>
          <p:cNvSpPr/>
          <p:nvPr/>
        </p:nvSpPr>
        <p:spPr>
          <a:xfrm>
            <a:off x="0" y="-1"/>
            <a:ext cx="12192000" cy="6858000"/>
          </a:xfrm>
          <a:prstGeom prst="rect">
            <a:avLst/>
          </a:prstGeom>
          <a:gradFill>
            <a:gsLst>
              <a:gs pos="0">
                <a:srgbClr val="861C33"/>
              </a:gs>
              <a:gs pos="39000">
                <a:srgbClr val="861C33"/>
              </a:gs>
              <a:gs pos="100000">
                <a:srgbClr val="60061F"/>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37" name="Google Shape;37;p5"/>
          <p:cNvSpPr txBox="1"/>
          <p:nvPr>
            <p:ph type="title"/>
          </p:nvPr>
        </p:nvSpPr>
        <p:spPr>
          <a:xfrm>
            <a:off x="609600" y="1901141"/>
            <a:ext cx="10972800" cy="3342300"/>
          </a:xfrm>
          <a:prstGeom prst="rect">
            <a:avLst/>
          </a:prstGeom>
          <a:noFill/>
          <a:ln>
            <a:noFill/>
          </a:ln>
        </p:spPr>
        <p:txBody>
          <a:bodyPr anchorCtr="0" anchor="t" bIns="45700" lIns="365750" spcFirstLastPara="1" rIns="365750" wrap="square" tIns="45700">
            <a:noAutofit/>
          </a:bodyPr>
          <a:lstStyle>
            <a:lvl1pPr lvl="0" rtl="0" algn="l">
              <a:lnSpc>
                <a:spcPct val="100000"/>
              </a:lnSpc>
              <a:spcBef>
                <a:spcPts val="0"/>
              </a:spcBef>
              <a:spcAft>
                <a:spcPts val="0"/>
              </a:spcAft>
              <a:buClr>
                <a:schemeClr val="lt1"/>
              </a:buClr>
              <a:buSzPts val="6000"/>
              <a:buFont typeface="Arial"/>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8" name="Google Shape;38;p5"/>
          <p:cNvPicPr preferRelativeResize="0"/>
          <p:nvPr/>
        </p:nvPicPr>
        <p:blipFill rotWithShape="1">
          <a:blip r:embed="rId2">
            <a:alphaModFix/>
          </a:blip>
          <a:srcRect b="0" l="0" r="0" t="0"/>
          <a:stretch/>
        </p:blipFill>
        <p:spPr>
          <a:xfrm rot="-5400000">
            <a:off x="10152352" y="4923485"/>
            <a:ext cx="2313849" cy="92436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9" name="Shape 39"/>
        <p:cNvGrpSpPr/>
        <p:nvPr/>
      </p:nvGrpSpPr>
      <p:grpSpPr>
        <a:xfrm>
          <a:off x="0" y="0"/>
          <a:ext cx="0" cy="0"/>
          <a:chOff x="0" y="0"/>
          <a:chExt cx="0" cy="0"/>
        </a:xfrm>
      </p:grpSpPr>
      <p:sp>
        <p:nvSpPr>
          <p:cNvPr id="40" name="Google Shape;40;p6"/>
          <p:cNvSpPr txBox="1"/>
          <p:nvPr>
            <p:ph idx="1" type="body"/>
          </p:nvPr>
        </p:nvSpPr>
        <p:spPr>
          <a:xfrm>
            <a:off x="609600" y="1187450"/>
            <a:ext cx="10972800" cy="1060500"/>
          </a:xfrm>
          <a:prstGeom prst="rect">
            <a:avLst/>
          </a:prstGeom>
          <a:noFill/>
          <a:ln>
            <a:noFill/>
          </a:ln>
        </p:spPr>
        <p:txBody>
          <a:bodyPr anchorCtr="0" anchor="t" bIns="45700" lIns="365750" spcFirstLastPara="1" rIns="365750" wrap="square" tIns="0">
            <a:noAutofit/>
          </a:bodyPr>
          <a:lstStyle>
            <a:lvl1pPr indent="-228600" lvl="0" marL="457200" rtl="0" algn="l">
              <a:lnSpc>
                <a:spcPct val="100000"/>
              </a:lnSpc>
              <a:spcBef>
                <a:spcPts val="600"/>
              </a:spcBef>
              <a:spcAft>
                <a:spcPts val="0"/>
              </a:spcAft>
              <a:buClr>
                <a:schemeClr val="dk1"/>
              </a:buClr>
              <a:buSzPts val="1500"/>
              <a:buNone/>
              <a:defRPr sz="1500">
                <a:solidFill>
                  <a:schemeClr val="dk1"/>
                </a:solidFill>
              </a:defRPr>
            </a:lvl1pPr>
            <a:lvl2pPr indent="-228600" lvl="1" marL="914400" rtl="0" algn="l">
              <a:lnSpc>
                <a:spcPct val="100000"/>
              </a:lnSpc>
              <a:spcBef>
                <a:spcPts val="600"/>
              </a:spcBef>
              <a:spcAft>
                <a:spcPts val="0"/>
              </a:spcAft>
              <a:buClr>
                <a:srgbClr val="888888"/>
              </a:buClr>
              <a:buSzPts val="2000"/>
              <a:buNone/>
              <a:defRPr sz="2000">
                <a:solidFill>
                  <a:srgbClr val="888888"/>
                </a:solidFill>
              </a:defRPr>
            </a:lvl2pPr>
            <a:lvl3pPr indent="-228600" lvl="2" marL="1371600" rtl="0" algn="l">
              <a:lnSpc>
                <a:spcPct val="100000"/>
              </a:lnSpc>
              <a:spcBef>
                <a:spcPts val="600"/>
              </a:spcBef>
              <a:spcAft>
                <a:spcPts val="0"/>
              </a:spcAft>
              <a:buClr>
                <a:srgbClr val="888888"/>
              </a:buClr>
              <a:buSzPts val="1800"/>
              <a:buNone/>
              <a:defRPr sz="1800">
                <a:solidFill>
                  <a:srgbClr val="888888"/>
                </a:solidFill>
              </a:defRPr>
            </a:lvl3pPr>
            <a:lvl4pPr indent="-228600" lvl="3" marL="1828800" rtl="0" algn="l">
              <a:lnSpc>
                <a:spcPct val="100000"/>
              </a:lnSpc>
              <a:spcBef>
                <a:spcPts val="600"/>
              </a:spcBef>
              <a:spcAft>
                <a:spcPts val="0"/>
              </a:spcAft>
              <a:buClr>
                <a:srgbClr val="888888"/>
              </a:buClr>
              <a:buSzPts val="1600"/>
              <a:buNone/>
              <a:defRPr sz="1600">
                <a:solidFill>
                  <a:srgbClr val="888888"/>
                </a:solidFill>
              </a:defRPr>
            </a:lvl4pPr>
            <a:lvl5pPr indent="-228600" lvl="4" marL="2286000" rtl="0" algn="l">
              <a:lnSpc>
                <a:spcPct val="100000"/>
              </a:lnSpc>
              <a:spcBef>
                <a:spcPts val="6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6"/>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6"/>
          <p:cNvSpPr txBox="1"/>
          <p:nvPr>
            <p:ph type="title"/>
          </p:nvPr>
        </p:nvSpPr>
        <p:spPr>
          <a:xfrm>
            <a:off x="609600" y="627298"/>
            <a:ext cx="10515600" cy="652500"/>
          </a:xfrm>
          <a:prstGeom prst="rect">
            <a:avLst/>
          </a:prstGeom>
          <a:noFill/>
          <a:ln>
            <a:noFill/>
          </a:ln>
        </p:spPr>
        <p:txBody>
          <a:bodyPr anchorCtr="0" anchor="t" bIns="45700" lIns="365750" spcFirstLastPara="1" rIns="365750" wrap="square" tIns="45700">
            <a:noAutofit/>
          </a:bodyPr>
          <a:lstStyle>
            <a:lvl1pPr lvl="0" rtl="0" algn="l">
              <a:lnSpc>
                <a:spcPct val="90000"/>
              </a:lnSpc>
              <a:spcBef>
                <a:spcPts val="0"/>
              </a:spcBef>
              <a:spcAft>
                <a:spcPts val="0"/>
              </a:spcAft>
              <a:buClr>
                <a:srgbClr val="861C33"/>
              </a:buClr>
              <a:buSzPts val="3400"/>
              <a:buFont typeface="Arial"/>
              <a:buNone/>
              <a:defRPr>
                <a:solidFill>
                  <a:srgbClr val="861C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3" name="Shape 43"/>
        <p:cNvGrpSpPr/>
        <p:nvPr/>
      </p:nvGrpSpPr>
      <p:grpSpPr>
        <a:xfrm>
          <a:off x="0" y="0"/>
          <a:ext cx="0" cy="0"/>
          <a:chOff x="0" y="0"/>
          <a:chExt cx="0" cy="0"/>
        </a:xfrm>
      </p:grpSpPr>
      <p:sp>
        <p:nvSpPr>
          <p:cNvPr id="44" name="Google Shape;44;p7"/>
          <p:cNvSpPr txBox="1"/>
          <p:nvPr>
            <p:ph idx="1" type="body"/>
          </p:nvPr>
        </p:nvSpPr>
        <p:spPr>
          <a:xfrm>
            <a:off x="609600" y="1600200"/>
            <a:ext cx="10972800" cy="2709000"/>
          </a:xfrm>
          <a:prstGeom prst="rect">
            <a:avLst/>
          </a:prstGeom>
          <a:noFill/>
          <a:ln>
            <a:noFill/>
          </a:ln>
        </p:spPr>
        <p:txBody>
          <a:bodyPr anchorCtr="0" anchor="t" bIns="45700" lIns="365750" spcFirstLastPara="1" rIns="365750" wrap="square" tIns="0">
            <a:noAutofit/>
          </a:bodyPr>
          <a:lstStyle>
            <a:lvl1pPr indent="-342900" lvl="0" marL="457200" rtl="0" algn="l">
              <a:lnSpc>
                <a:spcPct val="100000"/>
              </a:lnSpc>
              <a:spcBef>
                <a:spcPts val="60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 name="Google Shape;45;p7"/>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sz="1200">
                <a:solidFill>
                  <a:srgbClr val="C7C8CB"/>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7"/>
          <p:cNvSpPr txBox="1"/>
          <p:nvPr>
            <p:ph type="title"/>
          </p:nvPr>
        </p:nvSpPr>
        <p:spPr>
          <a:xfrm>
            <a:off x="609600" y="627746"/>
            <a:ext cx="10972800" cy="684900"/>
          </a:xfrm>
          <a:prstGeom prst="rect">
            <a:avLst/>
          </a:prstGeom>
          <a:noFill/>
          <a:ln>
            <a:noFill/>
          </a:ln>
        </p:spPr>
        <p:txBody>
          <a:bodyPr anchorCtr="0" anchor="t" bIns="45700" lIns="365750" spcFirstLastPara="1" rIns="365750" wrap="square" tIns="45700">
            <a:noAutofit/>
          </a:bodyPr>
          <a:lstStyle>
            <a:lvl1pPr lvl="0" rtl="0" algn="l">
              <a:lnSpc>
                <a:spcPct val="90000"/>
              </a:lnSpc>
              <a:spcBef>
                <a:spcPts val="0"/>
              </a:spcBef>
              <a:spcAft>
                <a:spcPts val="0"/>
              </a:spcAft>
              <a:buClr>
                <a:srgbClr val="862633"/>
              </a:buClr>
              <a:buSzPts val="3400"/>
              <a:buFont typeface="Arial"/>
              <a:buNone/>
              <a:defRPr>
                <a:solidFill>
                  <a:srgbClr val="8626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s-2" showMasterSp="0">
  <p:cSld name="Section Slides-2">
    <p:spTree>
      <p:nvGrpSpPr>
        <p:cNvPr id="47" name="Shape 47"/>
        <p:cNvGrpSpPr/>
        <p:nvPr/>
      </p:nvGrpSpPr>
      <p:grpSpPr>
        <a:xfrm>
          <a:off x="0" y="0"/>
          <a:ext cx="0" cy="0"/>
          <a:chOff x="0" y="0"/>
          <a:chExt cx="0" cy="0"/>
        </a:xfrm>
      </p:grpSpPr>
      <p:sp>
        <p:nvSpPr>
          <p:cNvPr id="48" name="Google Shape;48;p8"/>
          <p:cNvSpPr/>
          <p:nvPr/>
        </p:nvSpPr>
        <p:spPr>
          <a:xfrm>
            <a:off x="0" y="-1"/>
            <a:ext cx="12192000" cy="6858000"/>
          </a:xfrm>
          <a:prstGeom prst="rect">
            <a:avLst/>
          </a:prstGeom>
          <a:gradFill>
            <a:gsLst>
              <a:gs pos="0">
                <a:srgbClr val="585A5D"/>
              </a:gs>
              <a:gs pos="39000">
                <a:srgbClr val="585A5D"/>
              </a:gs>
              <a:gs pos="100000">
                <a:srgbClr val="262626"/>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pic>
        <p:nvPicPr>
          <p:cNvPr id="49" name="Google Shape;49;p8"/>
          <p:cNvPicPr preferRelativeResize="0"/>
          <p:nvPr/>
        </p:nvPicPr>
        <p:blipFill rotWithShape="1">
          <a:blip r:embed="rId2">
            <a:alphaModFix/>
          </a:blip>
          <a:srcRect b="0" l="0" r="0" t="0"/>
          <a:stretch/>
        </p:blipFill>
        <p:spPr>
          <a:xfrm>
            <a:off x="992354" y="891230"/>
            <a:ext cx="3417596" cy="708970"/>
          </a:xfrm>
          <a:prstGeom prst="rect">
            <a:avLst/>
          </a:prstGeom>
          <a:noFill/>
          <a:ln>
            <a:noFill/>
          </a:ln>
        </p:spPr>
      </p:pic>
      <p:sp>
        <p:nvSpPr>
          <p:cNvPr id="50" name="Google Shape;50;p8"/>
          <p:cNvSpPr txBox="1"/>
          <p:nvPr>
            <p:ph type="title"/>
          </p:nvPr>
        </p:nvSpPr>
        <p:spPr>
          <a:xfrm>
            <a:off x="609600" y="1901141"/>
            <a:ext cx="10972800" cy="3342300"/>
          </a:xfrm>
          <a:prstGeom prst="rect">
            <a:avLst/>
          </a:prstGeom>
          <a:noFill/>
          <a:ln>
            <a:noFill/>
          </a:ln>
        </p:spPr>
        <p:txBody>
          <a:bodyPr anchorCtr="0" anchor="t" bIns="45700" lIns="365750" spcFirstLastPara="1" rIns="365750" wrap="square" tIns="45700">
            <a:noAutofit/>
          </a:bodyPr>
          <a:lstStyle>
            <a:lvl1pPr lvl="0" rtl="0" algn="l">
              <a:lnSpc>
                <a:spcPct val="100000"/>
              </a:lnSpc>
              <a:spcBef>
                <a:spcPts val="0"/>
              </a:spcBef>
              <a:spcAft>
                <a:spcPts val="0"/>
              </a:spcAft>
              <a:buClr>
                <a:schemeClr val="lt1"/>
              </a:buClr>
              <a:buSzPts val="6000"/>
              <a:buFont typeface="Arial"/>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1" name="Google Shape;51;p8"/>
          <p:cNvPicPr preferRelativeResize="0"/>
          <p:nvPr/>
        </p:nvPicPr>
        <p:blipFill rotWithShape="1">
          <a:blip r:embed="rId3">
            <a:alphaModFix/>
          </a:blip>
          <a:srcRect b="0" l="0" r="0" t="0"/>
          <a:stretch/>
        </p:blipFill>
        <p:spPr>
          <a:xfrm rot="-5400000">
            <a:off x="10152352" y="4923485"/>
            <a:ext cx="2313849" cy="92436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s-2" showMasterSp="0">
  <p:cSld name="1_Section Slides-2">
    <p:spTree>
      <p:nvGrpSpPr>
        <p:cNvPr id="52" name="Shape 52"/>
        <p:cNvGrpSpPr/>
        <p:nvPr/>
      </p:nvGrpSpPr>
      <p:grpSpPr>
        <a:xfrm>
          <a:off x="0" y="0"/>
          <a:ext cx="0" cy="0"/>
          <a:chOff x="0" y="0"/>
          <a:chExt cx="0" cy="0"/>
        </a:xfrm>
      </p:grpSpPr>
      <p:sp>
        <p:nvSpPr>
          <p:cNvPr id="53" name="Google Shape;53;p9"/>
          <p:cNvSpPr/>
          <p:nvPr/>
        </p:nvSpPr>
        <p:spPr>
          <a:xfrm>
            <a:off x="0" y="-1"/>
            <a:ext cx="12192000" cy="6858000"/>
          </a:xfrm>
          <a:prstGeom prst="rect">
            <a:avLst/>
          </a:prstGeom>
          <a:gradFill>
            <a:gsLst>
              <a:gs pos="0">
                <a:srgbClr val="585A5D"/>
              </a:gs>
              <a:gs pos="39000">
                <a:srgbClr val="585A5D"/>
              </a:gs>
              <a:gs pos="100000">
                <a:srgbClr val="262626"/>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54" name="Google Shape;54;p9"/>
          <p:cNvSpPr txBox="1"/>
          <p:nvPr>
            <p:ph type="title"/>
          </p:nvPr>
        </p:nvSpPr>
        <p:spPr>
          <a:xfrm>
            <a:off x="609600" y="1901141"/>
            <a:ext cx="10972800" cy="3342300"/>
          </a:xfrm>
          <a:prstGeom prst="rect">
            <a:avLst/>
          </a:prstGeom>
          <a:noFill/>
          <a:ln>
            <a:noFill/>
          </a:ln>
        </p:spPr>
        <p:txBody>
          <a:bodyPr anchorCtr="0" anchor="t" bIns="45700" lIns="365750" spcFirstLastPara="1" rIns="365750" wrap="square" tIns="45700">
            <a:noAutofit/>
          </a:bodyPr>
          <a:lstStyle>
            <a:lvl1pPr lvl="0" rtl="0" algn="l">
              <a:lnSpc>
                <a:spcPct val="100000"/>
              </a:lnSpc>
              <a:spcBef>
                <a:spcPts val="0"/>
              </a:spcBef>
              <a:spcAft>
                <a:spcPts val="0"/>
              </a:spcAft>
              <a:buClr>
                <a:schemeClr val="lt1"/>
              </a:buClr>
              <a:buSzPts val="6000"/>
              <a:buFont typeface="Arial"/>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5" name="Google Shape;55;p9"/>
          <p:cNvPicPr preferRelativeResize="0"/>
          <p:nvPr/>
        </p:nvPicPr>
        <p:blipFill rotWithShape="1">
          <a:blip r:embed="rId2">
            <a:alphaModFix/>
          </a:blip>
          <a:srcRect b="0" l="0" r="0" t="0"/>
          <a:stretch/>
        </p:blipFill>
        <p:spPr>
          <a:xfrm rot="-5400000">
            <a:off x="10152352" y="4923485"/>
            <a:ext cx="2313849" cy="92436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closing" showMasterSp="0">
  <p:cSld name="Back page- closing">
    <p:spTree>
      <p:nvGrpSpPr>
        <p:cNvPr id="56" name="Shape 56"/>
        <p:cNvGrpSpPr/>
        <p:nvPr/>
      </p:nvGrpSpPr>
      <p:grpSpPr>
        <a:xfrm>
          <a:off x="0" y="0"/>
          <a:ext cx="0" cy="0"/>
          <a:chOff x="0" y="0"/>
          <a:chExt cx="0" cy="0"/>
        </a:xfrm>
      </p:grpSpPr>
      <p:pic>
        <p:nvPicPr>
          <p:cNvPr id="57" name="Google Shape;57;p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8" name="Google Shape;58;p10"/>
          <p:cNvSpPr/>
          <p:nvPr/>
        </p:nvSpPr>
        <p:spPr>
          <a:xfrm>
            <a:off x="0" y="0"/>
            <a:ext cx="12192000" cy="6858000"/>
          </a:xfrm>
          <a:prstGeom prst="rect">
            <a:avLst/>
          </a:prstGeom>
          <a:gradFill>
            <a:gsLst>
              <a:gs pos="0">
                <a:srgbClr val="585A5D">
                  <a:alpha val="0"/>
                </a:srgbClr>
              </a:gs>
              <a:gs pos="39000">
                <a:srgbClr val="585A5D">
                  <a:alpha val="0"/>
                </a:srgbClr>
              </a:gs>
              <a:gs pos="100000">
                <a:schemeClr val="dk1"/>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59" name="Google Shape;59;p10"/>
          <p:cNvSpPr txBox="1"/>
          <p:nvPr>
            <p:ph type="title"/>
          </p:nvPr>
        </p:nvSpPr>
        <p:spPr>
          <a:xfrm>
            <a:off x="609600" y="2247900"/>
            <a:ext cx="10972800" cy="684900"/>
          </a:xfrm>
          <a:prstGeom prst="rect">
            <a:avLst/>
          </a:prstGeom>
          <a:noFill/>
          <a:ln>
            <a:noFill/>
          </a:ln>
        </p:spPr>
        <p:txBody>
          <a:bodyPr anchorCtr="0" anchor="ctr" bIns="45700" lIns="365750" spcFirstLastPara="1" rIns="365750" wrap="square" tIns="45700">
            <a:noAutofit/>
          </a:bodyPr>
          <a:lstStyle>
            <a:lvl1pPr lvl="0" rtl="0" algn="l">
              <a:lnSpc>
                <a:spcPct val="90000"/>
              </a:lnSpc>
              <a:spcBef>
                <a:spcPts val="0"/>
              </a:spcBef>
              <a:spcAft>
                <a:spcPts val="0"/>
              </a:spcAft>
              <a:buClr>
                <a:srgbClr val="861C3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60" name="Google Shape;60;p10"/>
          <p:cNvPicPr preferRelativeResize="0"/>
          <p:nvPr/>
        </p:nvPicPr>
        <p:blipFill rotWithShape="1">
          <a:blip r:embed="rId3">
            <a:alphaModFix/>
          </a:blip>
          <a:srcRect b="0" l="0" r="0" t="0"/>
          <a:stretch/>
        </p:blipFill>
        <p:spPr>
          <a:xfrm>
            <a:off x="5061069" y="5140790"/>
            <a:ext cx="2009583" cy="802811"/>
          </a:xfrm>
          <a:prstGeom prst="rect">
            <a:avLst/>
          </a:prstGeom>
          <a:noFill/>
          <a:ln>
            <a:noFill/>
          </a:ln>
          <a:effectLst>
            <a:outerShdw blurRad="50800" rotWithShape="0" algn="ctr" dir="5400000" dist="50800">
              <a:srgbClr val="000000">
                <a:alpha val="6863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11760"/>
            <a:ext cx="12192000" cy="5898000"/>
          </a:xfrm>
          <a:prstGeom prst="rect">
            <a:avLst/>
          </a:prstGeom>
          <a:gradFill>
            <a:gsLst>
              <a:gs pos="0">
                <a:srgbClr val="E5E5E4">
                  <a:alpha val="0"/>
                </a:srgbClr>
              </a:gs>
              <a:gs pos="12000">
                <a:srgbClr val="E5E5E4">
                  <a:alpha val="0"/>
                </a:srgbClr>
              </a:gs>
              <a:gs pos="77000">
                <a:srgbClr val="E5E5E4"/>
              </a:gs>
              <a:gs pos="100000">
                <a:srgbClr val="E5E5E4"/>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6D1327"/>
              </a:buClr>
              <a:buSzPts val="3400"/>
              <a:buFont typeface="Arial"/>
              <a:buNone/>
            </a:pPr>
            <a:r>
              <a:t/>
            </a:r>
            <a:endParaRPr b="0" i="0" sz="3400" u="none" cap="none" strike="noStrike">
              <a:solidFill>
                <a:srgbClr val="000000"/>
              </a:solidFill>
              <a:latin typeface="Arial"/>
              <a:ea typeface="Arial"/>
              <a:cs typeface="Arial"/>
              <a:sym typeface="Arial"/>
            </a:endParaRPr>
          </a:p>
        </p:txBody>
      </p:sp>
      <p:sp>
        <p:nvSpPr>
          <p:cNvPr id="11" name="Google Shape;11;p1"/>
          <p:cNvSpPr/>
          <p:nvPr/>
        </p:nvSpPr>
        <p:spPr>
          <a:xfrm>
            <a:off x="0" y="5943600"/>
            <a:ext cx="12192000" cy="914400"/>
          </a:xfrm>
          <a:prstGeom prst="rect">
            <a:avLst/>
          </a:prstGeom>
          <a:solidFill>
            <a:schemeClr val="dk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12" name="Google Shape;12;p1"/>
          <p:cNvSpPr/>
          <p:nvPr/>
        </p:nvSpPr>
        <p:spPr>
          <a:xfrm>
            <a:off x="0" y="-1"/>
            <a:ext cx="12192000" cy="342300"/>
          </a:xfrm>
          <a:prstGeom prst="rect">
            <a:avLst/>
          </a:prstGeom>
          <a:solidFill>
            <a:srgbClr val="861C3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13" name="Google Shape;13;p1"/>
          <p:cNvSpPr txBox="1"/>
          <p:nvPr>
            <p:ph type="title"/>
          </p:nvPr>
        </p:nvSpPr>
        <p:spPr>
          <a:xfrm>
            <a:off x="609600" y="558296"/>
            <a:ext cx="10972800" cy="684900"/>
          </a:xfrm>
          <a:prstGeom prst="rect">
            <a:avLst/>
          </a:prstGeom>
          <a:noFill/>
          <a:ln>
            <a:noFill/>
          </a:ln>
        </p:spPr>
        <p:txBody>
          <a:bodyPr anchorCtr="0" anchor="ctr" bIns="45700" lIns="365750" spcFirstLastPara="1" rIns="365750" wrap="square" tIns="45700">
            <a:noAutofit/>
          </a:bodyPr>
          <a:lstStyle>
            <a:lvl1pPr lvl="0" marR="0" rtl="0" algn="l">
              <a:lnSpc>
                <a:spcPct val="90000"/>
              </a:lnSpc>
              <a:spcBef>
                <a:spcPts val="0"/>
              </a:spcBef>
              <a:spcAft>
                <a:spcPts val="0"/>
              </a:spcAft>
              <a:buClr>
                <a:srgbClr val="861C33"/>
              </a:buClr>
              <a:buSzPts val="3400"/>
              <a:buFont typeface="Arial"/>
              <a:buNone/>
              <a:defRPr b="1" i="0" sz="3400" u="none" cap="none" strike="noStrike">
                <a:solidFill>
                  <a:srgbClr val="861C33"/>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 name="Google Shape;14;p1"/>
          <p:cNvSpPr txBox="1"/>
          <p:nvPr>
            <p:ph idx="1" type="body"/>
          </p:nvPr>
        </p:nvSpPr>
        <p:spPr>
          <a:xfrm>
            <a:off x="609600" y="1600200"/>
            <a:ext cx="10972800" cy="2286000"/>
          </a:xfrm>
          <a:prstGeom prst="rect">
            <a:avLst/>
          </a:prstGeom>
          <a:noFill/>
          <a:ln>
            <a:noFill/>
          </a:ln>
        </p:spPr>
        <p:txBody>
          <a:bodyPr anchorCtr="0" anchor="t" bIns="45700" lIns="365750" spcFirstLastPara="1" rIns="365750" wrap="square" tIns="0">
            <a:noAutofit/>
          </a:bodyPr>
          <a:lstStyle>
            <a:lvl1pPr indent="-355600" lvl="0" marL="457200" marR="0" rtl="0" algn="l">
              <a:lnSpc>
                <a:spcPct val="100000"/>
              </a:lnSpc>
              <a:spcBef>
                <a:spcPts val="6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1pPr>
            <a:lvl2pPr indent="-342900" lvl="1" marL="914400" marR="0" rtl="0" algn="l">
              <a:lnSpc>
                <a:spcPct val="10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5" name="Google Shape;15;p1"/>
          <p:cNvPicPr preferRelativeResize="0"/>
          <p:nvPr/>
        </p:nvPicPr>
        <p:blipFill rotWithShape="1">
          <a:blip r:embed="rId1">
            <a:alphaModFix/>
          </a:blip>
          <a:srcRect b="0" l="0" r="0" t="0"/>
          <a:stretch/>
        </p:blipFill>
        <p:spPr>
          <a:xfrm>
            <a:off x="322035" y="6121485"/>
            <a:ext cx="1302722" cy="520427"/>
          </a:xfrm>
          <a:prstGeom prst="rect">
            <a:avLst/>
          </a:prstGeom>
          <a:noFill/>
          <a:ln>
            <a:noFill/>
          </a:ln>
        </p:spPr>
      </p:pic>
      <p:sp>
        <p:nvSpPr>
          <p:cNvPr id="16" name="Google Shape;16;p1"/>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C7C8CB"/>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48">
          <p15:clr>
            <a:srgbClr val="F26B43"/>
          </p15:clr>
        </p15:guide>
        <p15:guide id="2" orient="horz" pos="4176">
          <p15:clr>
            <a:srgbClr val="F26B43"/>
          </p15:clr>
        </p15:guide>
        <p15:guide id="3" pos="624">
          <p15:clr>
            <a:srgbClr val="F26B43"/>
          </p15:clr>
        </p15:guide>
        <p15:guide id="4" pos="384">
          <p15:clr>
            <a:srgbClr val="F26B43"/>
          </p15:clr>
        </p15:guide>
        <p15:guide id="5" pos="7296">
          <p15:clr>
            <a:srgbClr val="F26B43"/>
          </p15:clr>
        </p15:guide>
        <p15:guide id="6" orient="horz" pos="1008">
          <p15:clr>
            <a:srgbClr val="F26B43"/>
          </p15:clr>
        </p15:guide>
        <p15:guide id="7" orient="horz" pos="1416">
          <p15:clr>
            <a:srgbClr val="F26B43"/>
          </p15:clr>
        </p15:guide>
        <p15:guide id="8" orient="horz" pos="2448">
          <p15:clr>
            <a:srgbClr val="F26B43"/>
          </p15:clr>
        </p15:guide>
        <p15:guide id="9" orient="horz" pos="3552">
          <p15:clr>
            <a:srgbClr val="F26B43"/>
          </p15:clr>
        </p15:guide>
        <p15:guide id="10" orient="horz" pos="748">
          <p15:clr>
            <a:srgbClr val="F26B43"/>
          </p15:clr>
        </p15:guide>
        <p15:guide id="11" orient="horz" pos="3744">
          <p15:clr>
            <a:srgbClr val="F26B43"/>
          </p15:clr>
        </p15:guide>
        <p15:guide id="12" pos="3840">
          <p15:clr>
            <a:srgbClr val="F26B43"/>
          </p15:clr>
        </p15:guide>
        <p15:guide id="13" pos="4128">
          <p15:clr>
            <a:srgbClr val="F26B43"/>
          </p15:clr>
        </p15:guide>
        <p15:guide id="14" pos="35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24.jp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0.jpg"/><Relationship Id="rId5" Type="http://schemas.openxmlformats.org/officeDocument/2006/relationships/image" Target="../media/image18.jpg"/><Relationship Id="rId6" Type="http://schemas.openxmlformats.org/officeDocument/2006/relationships/image" Target="../media/image15.jpg"/><Relationship Id="rId7" Type="http://schemas.openxmlformats.org/officeDocument/2006/relationships/image" Target="../media/image25.png"/><Relationship Id="rId8" Type="http://schemas.openxmlformats.org/officeDocument/2006/relationships/image" Target="../media/image19.png"/></Relationships>
</file>

<file path=ppt/slides/_rels/slide11.xml.rels><?xml version="1.0" encoding="UTF-8" standalone="yes"?><Relationships xmlns="http://schemas.openxmlformats.org/package/2006/relationships"><Relationship Id="rId10" Type="http://schemas.openxmlformats.org/officeDocument/2006/relationships/image" Target="../media/image35.jp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0.jpg"/><Relationship Id="rId4" Type="http://schemas.openxmlformats.org/officeDocument/2006/relationships/image" Target="../media/image38.jpg"/><Relationship Id="rId9" Type="http://schemas.openxmlformats.org/officeDocument/2006/relationships/image" Target="../media/image32.jpg"/><Relationship Id="rId5" Type="http://schemas.openxmlformats.org/officeDocument/2006/relationships/image" Target="../media/image37.jpg"/><Relationship Id="rId6" Type="http://schemas.openxmlformats.org/officeDocument/2006/relationships/image" Target="../media/image29.jpg"/><Relationship Id="rId7" Type="http://schemas.openxmlformats.org/officeDocument/2006/relationships/image" Target="../media/image36.jpg"/><Relationship Id="rId8"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0"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9.jpg"/><Relationship Id="rId5" Type="http://schemas.openxmlformats.org/officeDocument/2006/relationships/image" Target="../media/image12.png"/><Relationship Id="rId6" Type="http://schemas.openxmlformats.org/officeDocument/2006/relationships/image" Target="../media/image28.png"/><Relationship Id="rId7" Type="http://schemas.openxmlformats.org/officeDocument/2006/relationships/image" Target="../media/image7.jpg"/><Relationship Id="rId8"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ctrTitle"/>
          </p:nvPr>
        </p:nvSpPr>
        <p:spPr>
          <a:xfrm>
            <a:off x="1" y="608560"/>
            <a:ext cx="6435524" cy="2196127"/>
          </a:xfrm>
          <a:prstGeom prst="rect">
            <a:avLst/>
          </a:prstGeom>
          <a:noFill/>
          <a:ln>
            <a:noFill/>
          </a:ln>
        </p:spPr>
        <p:txBody>
          <a:bodyPr anchorCtr="0" anchor="ctr" bIns="0" lIns="640075" spcFirstLastPara="1" rIns="640075" wrap="square" tIns="0">
            <a:noAutofit/>
          </a:bodyPr>
          <a:lstStyle/>
          <a:p>
            <a:pPr indent="0" lvl="0" marL="0" rtl="0" algn="l">
              <a:spcBef>
                <a:spcPts val="0"/>
              </a:spcBef>
              <a:spcAft>
                <a:spcPts val="0"/>
              </a:spcAft>
              <a:buClr>
                <a:schemeClr val="dk1"/>
              </a:buClr>
              <a:buSzPts val="1100"/>
              <a:buFont typeface="Arial"/>
              <a:buNone/>
            </a:pPr>
            <a:r>
              <a:rPr lang="en-US"/>
              <a:t>Optimizing </a:t>
            </a:r>
            <a:r>
              <a:rPr lang="en-US"/>
              <a:t>Diffusion Models for MNIST </a:t>
            </a:r>
            <a:endParaRPr/>
          </a:p>
          <a:p>
            <a:pPr indent="0" lvl="0" marL="0" rtl="0" algn="l">
              <a:lnSpc>
                <a:spcPct val="100000"/>
              </a:lnSpc>
              <a:spcBef>
                <a:spcPts val="1500"/>
              </a:spcBef>
              <a:spcAft>
                <a:spcPts val="0"/>
              </a:spcAft>
              <a:buClr>
                <a:schemeClr val="dk1"/>
              </a:buClr>
              <a:buSzPts val="1100"/>
              <a:buFont typeface="Arial"/>
              <a:buNone/>
            </a:pPr>
            <a:r>
              <a:rPr i="1" lang="en-US" sz="1900"/>
              <a:t>Efran Himel, Anvita Patel, Alex Peterson</a:t>
            </a:r>
            <a:endParaRPr i="1"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idx="1" type="body"/>
          </p:nvPr>
        </p:nvSpPr>
        <p:spPr>
          <a:xfrm>
            <a:off x="609600" y="1409700"/>
            <a:ext cx="5315100" cy="3420600"/>
          </a:xfrm>
          <a:prstGeom prst="rect">
            <a:avLst/>
          </a:prstGeom>
          <a:effectLst>
            <a:outerShdw blurRad="57150" rotWithShape="0" algn="bl" dir="5400000" dist="19050">
              <a:srgbClr val="000000">
                <a:alpha val="50000"/>
              </a:srgbClr>
            </a:outerShdw>
          </a:effectLst>
        </p:spPr>
        <p:txBody>
          <a:bodyPr anchorCtr="0" anchor="t" bIns="45700" lIns="365750" spcFirstLastPara="1" rIns="365750" wrap="square" tIns="0">
            <a:noAutofit/>
          </a:bodyPr>
          <a:lstStyle/>
          <a:p>
            <a:pPr indent="0" lvl="0" marL="0" rtl="0" algn="ctr">
              <a:spcBef>
                <a:spcPts val="600"/>
              </a:spcBef>
              <a:spcAft>
                <a:spcPts val="0"/>
              </a:spcAft>
              <a:buNone/>
            </a:pPr>
            <a:r>
              <a:rPr lang="en-US" sz="2300"/>
              <a:t>NCSN Depthwise Group 2</a:t>
            </a:r>
            <a:br>
              <a:rPr lang="en-US" sz="2300"/>
            </a:br>
            <a:endParaRPr sz="2300"/>
          </a:p>
        </p:txBody>
      </p:sp>
      <p:sp>
        <p:nvSpPr>
          <p:cNvPr id="194" name="Google Shape;194;p29"/>
          <p:cNvSpPr txBox="1"/>
          <p:nvPr>
            <p:ph type="title"/>
          </p:nvPr>
        </p:nvSpPr>
        <p:spPr>
          <a:xfrm>
            <a:off x="152400" y="686246"/>
            <a:ext cx="10972800" cy="684900"/>
          </a:xfrm>
          <a:prstGeom prst="rect">
            <a:avLst/>
          </a:prstGeom>
        </p:spPr>
        <p:txBody>
          <a:bodyPr anchorCtr="0" anchor="t" bIns="45700" lIns="365750" spcFirstLastPara="1" rIns="365750" wrap="square" tIns="45700">
            <a:noAutofit/>
          </a:bodyPr>
          <a:lstStyle/>
          <a:p>
            <a:pPr indent="0" lvl="0" marL="0" rtl="0" algn="l">
              <a:spcBef>
                <a:spcPts val="0"/>
              </a:spcBef>
              <a:spcAft>
                <a:spcPts val="0"/>
              </a:spcAft>
              <a:buNone/>
            </a:pPr>
            <a:r>
              <a:rPr lang="en-US" u="sng"/>
              <a:t>Best Optimized Models</a:t>
            </a:r>
            <a:endParaRPr u="sng"/>
          </a:p>
        </p:txBody>
      </p:sp>
      <p:sp>
        <p:nvSpPr>
          <p:cNvPr id="195" name="Google Shape;195;p29"/>
          <p:cNvSpPr txBox="1"/>
          <p:nvPr>
            <p:ph idx="1" type="body"/>
          </p:nvPr>
        </p:nvSpPr>
        <p:spPr>
          <a:xfrm>
            <a:off x="5924700" y="1409700"/>
            <a:ext cx="5844600" cy="3420600"/>
          </a:xfrm>
          <a:prstGeom prst="rect">
            <a:avLst/>
          </a:prstGeom>
          <a:effectLst>
            <a:outerShdw blurRad="57150" rotWithShape="0" algn="bl" dir="5400000" dist="19050">
              <a:srgbClr val="000000">
                <a:alpha val="50000"/>
              </a:srgbClr>
            </a:outerShdw>
          </a:effectLst>
        </p:spPr>
        <p:txBody>
          <a:bodyPr anchorCtr="0" anchor="t" bIns="45700" lIns="365750" spcFirstLastPara="1" rIns="365750" wrap="square" tIns="0">
            <a:noAutofit/>
          </a:bodyPr>
          <a:lstStyle/>
          <a:p>
            <a:pPr indent="0" lvl="0" marL="0" rtl="0" algn="ctr">
              <a:spcBef>
                <a:spcPts val="600"/>
              </a:spcBef>
              <a:spcAft>
                <a:spcPts val="0"/>
              </a:spcAft>
              <a:buNone/>
            </a:pPr>
            <a:r>
              <a:rPr lang="en-US" sz="2300"/>
              <a:t>DDPM + CFG with Depthwise Group 2 and Prune L1 Unstructured at 10%</a:t>
            </a:r>
            <a:endParaRPr sz="2300"/>
          </a:p>
        </p:txBody>
      </p:sp>
      <p:pic>
        <p:nvPicPr>
          <p:cNvPr id="196" name="Google Shape;196;p29"/>
          <p:cNvPicPr preferRelativeResize="0"/>
          <p:nvPr/>
        </p:nvPicPr>
        <p:blipFill rotWithShape="1">
          <a:blip r:embed="rId3">
            <a:alphaModFix/>
          </a:blip>
          <a:srcRect b="11799" l="12994" r="9612" t="12322"/>
          <a:stretch/>
        </p:blipFill>
        <p:spPr>
          <a:xfrm>
            <a:off x="1699700" y="2384407"/>
            <a:ext cx="1500625" cy="1471193"/>
          </a:xfrm>
          <a:prstGeom prst="rect">
            <a:avLst/>
          </a:prstGeom>
          <a:noFill/>
          <a:ln>
            <a:noFill/>
          </a:ln>
        </p:spPr>
      </p:pic>
      <p:pic>
        <p:nvPicPr>
          <p:cNvPr id="197" name="Google Shape;197;p29"/>
          <p:cNvPicPr preferRelativeResize="0"/>
          <p:nvPr/>
        </p:nvPicPr>
        <p:blipFill rotWithShape="1">
          <a:blip r:embed="rId4">
            <a:alphaModFix/>
          </a:blip>
          <a:srcRect b="11806" l="13804" r="9882" t="13186"/>
          <a:stretch/>
        </p:blipFill>
        <p:spPr>
          <a:xfrm>
            <a:off x="3419875" y="2382486"/>
            <a:ext cx="1500625" cy="1475026"/>
          </a:xfrm>
          <a:prstGeom prst="rect">
            <a:avLst/>
          </a:prstGeom>
          <a:noFill/>
          <a:ln>
            <a:noFill/>
          </a:ln>
        </p:spPr>
      </p:pic>
      <p:pic>
        <p:nvPicPr>
          <p:cNvPr id="198" name="Google Shape;198;p29"/>
          <p:cNvPicPr preferRelativeResize="0"/>
          <p:nvPr/>
        </p:nvPicPr>
        <p:blipFill>
          <a:blip r:embed="rId5">
            <a:alphaModFix/>
          </a:blip>
          <a:stretch>
            <a:fillRect/>
          </a:stretch>
        </p:blipFill>
        <p:spPr>
          <a:xfrm>
            <a:off x="6835013" y="4021300"/>
            <a:ext cx="1500625" cy="1500625"/>
          </a:xfrm>
          <a:prstGeom prst="rect">
            <a:avLst/>
          </a:prstGeom>
          <a:noFill/>
          <a:ln>
            <a:noFill/>
          </a:ln>
        </p:spPr>
      </p:pic>
      <p:pic>
        <p:nvPicPr>
          <p:cNvPr id="199" name="Google Shape;199;p29"/>
          <p:cNvPicPr preferRelativeResize="0"/>
          <p:nvPr/>
        </p:nvPicPr>
        <p:blipFill>
          <a:blip r:embed="rId6">
            <a:alphaModFix/>
          </a:blip>
          <a:stretch>
            <a:fillRect/>
          </a:stretch>
        </p:blipFill>
        <p:spPr>
          <a:xfrm>
            <a:off x="8601750" y="2297675"/>
            <a:ext cx="1500625" cy="1500625"/>
          </a:xfrm>
          <a:prstGeom prst="rect">
            <a:avLst/>
          </a:prstGeom>
          <a:noFill/>
          <a:ln>
            <a:noFill/>
          </a:ln>
        </p:spPr>
      </p:pic>
      <p:pic>
        <p:nvPicPr>
          <p:cNvPr id="200" name="Google Shape;200;p29"/>
          <p:cNvPicPr preferRelativeResize="0"/>
          <p:nvPr/>
        </p:nvPicPr>
        <p:blipFill rotWithShape="1">
          <a:blip r:embed="rId7">
            <a:alphaModFix/>
          </a:blip>
          <a:srcRect b="12895" l="12194" r="11638" t="12694"/>
          <a:stretch/>
        </p:blipFill>
        <p:spPr>
          <a:xfrm>
            <a:off x="1699700" y="4012600"/>
            <a:ext cx="1500625" cy="1466003"/>
          </a:xfrm>
          <a:prstGeom prst="rect">
            <a:avLst/>
          </a:prstGeom>
          <a:noFill/>
          <a:ln>
            <a:noFill/>
          </a:ln>
        </p:spPr>
      </p:pic>
      <p:pic>
        <p:nvPicPr>
          <p:cNvPr id="201" name="Google Shape;201;p29"/>
          <p:cNvPicPr preferRelativeResize="0"/>
          <p:nvPr/>
        </p:nvPicPr>
        <p:blipFill rotWithShape="1">
          <a:blip r:embed="rId8">
            <a:alphaModFix/>
          </a:blip>
          <a:srcRect b="10269" l="13328" r="10510" t="12688"/>
          <a:stretch/>
        </p:blipFill>
        <p:spPr>
          <a:xfrm>
            <a:off x="3419875" y="4012612"/>
            <a:ext cx="1500625" cy="1518007"/>
          </a:xfrm>
          <a:prstGeom prst="rect">
            <a:avLst/>
          </a:prstGeom>
          <a:noFill/>
          <a:ln>
            <a:noFill/>
          </a:ln>
        </p:spPr>
      </p:pic>
      <p:pic>
        <p:nvPicPr>
          <p:cNvPr id="202" name="Google Shape;202;p29"/>
          <p:cNvPicPr preferRelativeResize="0"/>
          <p:nvPr/>
        </p:nvPicPr>
        <p:blipFill>
          <a:blip r:embed="rId9">
            <a:alphaModFix/>
          </a:blip>
          <a:stretch>
            <a:fillRect/>
          </a:stretch>
        </p:blipFill>
        <p:spPr>
          <a:xfrm>
            <a:off x="8601750" y="4021300"/>
            <a:ext cx="1500625" cy="1500625"/>
          </a:xfrm>
          <a:prstGeom prst="rect">
            <a:avLst/>
          </a:prstGeom>
          <a:noFill/>
          <a:ln>
            <a:noFill/>
          </a:ln>
        </p:spPr>
      </p:pic>
      <p:pic>
        <p:nvPicPr>
          <p:cNvPr id="203" name="Google Shape;203;p29"/>
          <p:cNvPicPr preferRelativeResize="0"/>
          <p:nvPr/>
        </p:nvPicPr>
        <p:blipFill>
          <a:blip r:embed="rId10">
            <a:alphaModFix/>
          </a:blip>
          <a:stretch>
            <a:fillRect/>
          </a:stretch>
        </p:blipFill>
        <p:spPr>
          <a:xfrm>
            <a:off x="6860225" y="2297688"/>
            <a:ext cx="1500625" cy="1500625"/>
          </a:xfrm>
          <a:prstGeom prst="rect">
            <a:avLst/>
          </a:prstGeom>
          <a:noFill/>
          <a:ln>
            <a:noFill/>
          </a:ln>
        </p:spPr>
      </p:pic>
      <p:sp>
        <p:nvSpPr>
          <p:cNvPr id="204" name="Google Shape;204;p29"/>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12</a:t>
            </a:r>
            <a:endParaRPr>
              <a:solidFill>
                <a:srgbClr val="C7C8CB"/>
              </a:solidFill>
            </a:endParaRPr>
          </a:p>
        </p:txBody>
      </p:sp>
      <p:sp>
        <p:nvSpPr>
          <p:cNvPr id="205" name="Google Shape;205;p29"/>
          <p:cNvSpPr txBox="1"/>
          <p:nvPr/>
        </p:nvSpPr>
        <p:spPr>
          <a:xfrm>
            <a:off x="2165700" y="5465550"/>
            <a:ext cx="2202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FID Score: </a:t>
            </a:r>
            <a:r>
              <a:rPr lang="en-US" sz="2000">
                <a:solidFill>
                  <a:schemeClr val="dk1"/>
                </a:solidFill>
              </a:rPr>
              <a:t>154.3</a:t>
            </a:r>
            <a:endParaRPr sz="2000">
              <a:solidFill>
                <a:schemeClr val="dk1"/>
              </a:solidFill>
            </a:endParaRPr>
          </a:p>
        </p:txBody>
      </p:sp>
      <p:sp>
        <p:nvSpPr>
          <p:cNvPr id="206" name="Google Shape;206;p29"/>
          <p:cNvSpPr txBox="1"/>
          <p:nvPr/>
        </p:nvSpPr>
        <p:spPr>
          <a:xfrm>
            <a:off x="7351000" y="5465550"/>
            <a:ext cx="2202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FID Score: 130.4</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1" type="body"/>
          </p:nvPr>
        </p:nvSpPr>
        <p:spPr>
          <a:xfrm>
            <a:off x="609600" y="1600200"/>
            <a:ext cx="10972800" cy="2446200"/>
          </a:xfrm>
          <a:prstGeom prst="rect">
            <a:avLst/>
          </a:prstGeom>
        </p:spPr>
        <p:txBody>
          <a:bodyPr anchorCtr="0" anchor="t" bIns="45700" lIns="365750" spcFirstLastPara="1" rIns="365750" wrap="square" tIns="0">
            <a:noAutofit/>
          </a:bodyPr>
          <a:lstStyle/>
          <a:p>
            <a:pPr indent="0" lvl="0" marL="0" rtl="0" algn="l">
              <a:spcBef>
                <a:spcPts val="600"/>
              </a:spcBef>
              <a:spcAft>
                <a:spcPts val="0"/>
              </a:spcAft>
              <a:buNone/>
            </a:pPr>
            <a:r>
              <a:rPr lang="en-US"/>
              <a:t>Best model architecture, </a:t>
            </a:r>
            <a:r>
              <a:rPr lang="en-US"/>
              <a:t>DDPM + CFG with Depthwise Group 2 and Prune L1 Unstructured at 10%, and applied it to CIFAR-10</a:t>
            </a:r>
            <a:endParaRPr sz="1700"/>
          </a:p>
        </p:txBody>
      </p:sp>
      <p:sp>
        <p:nvSpPr>
          <p:cNvPr id="213" name="Google Shape;213;p30"/>
          <p:cNvSpPr txBox="1"/>
          <p:nvPr>
            <p:ph type="title"/>
          </p:nvPr>
        </p:nvSpPr>
        <p:spPr>
          <a:xfrm>
            <a:off x="152400" y="695771"/>
            <a:ext cx="10972800" cy="684900"/>
          </a:xfrm>
          <a:prstGeom prst="rect">
            <a:avLst/>
          </a:prstGeom>
        </p:spPr>
        <p:txBody>
          <a:bodyPr anchorCtr="0" anchor="t" bIns="45700" lIns="365750" spcFirstLastPara="1" rIns="365750" wrap="square" tIns="45700">
            <a:noAutofit/>
          </a:bodyPr>
          <a:lstStyle/>
          <a:p>
            <a:pPr indent="0" lvl="0" marL="0" rtl="0" algn="l">
              <a:spcBef>
                <a:spcPts val="0"/>
              </a:spcBef>
              <a:spcAft>
                <a:spcPts val="0"/>
              </a:spcAft>
              <a:buNone/>
            </a:pPr>
            <a:r>
              <a:rPr lang="en-US" u="sng"/>
              <a:t>Applied to CIFAR-10</a:t>
            </a:r>
            <a:endParaRPr u="sng"/>
          </a:p>
        </p:txBody>
      </p:sp>
      <p:pic>
        <p:nvPicPr>
          <p:cNvPr id="214" name="Google Shape;214;p30"/>
          <p:cNvPicPr preferRelativeResize="0"/>
          <p:nvPr/>
        </p:nvPicPr>
        <p:blipFill>
          <a:blip r:embed="rId3">
            <a:alphaModFix/>
          </a:blip>
          <a:stretch>
            <a:fillRect/>
          </a:stretch>
        </p:blipFill>
        <p:spPr>
          <a:xfrm>
            <a:off x="1707050" y="2393488"/>
            <a:ext cx="1112983" cy="1112979"/>
          </a:xfrm>
          <a:prstGeom prst="rect">
            <a:avLst/>
          </a:prstGeom>
          <a:noFill/>
          <a:ln>
            <a:noFill/>
          </a:ln>
        </p:spPr>
      </p:pic>
      <p:pic>
        <p:nvPicPr>
          <p:cNvPr id="215" name="Google Shape;215;p30"/>
          <p:cNvPicPr preferRelativeResize="0"/>
          <p:nvPr/>
        </p:nvPicPr>
        <p:blipFill>
          <a:blip r:embed="rId4">
            <a:alphaModFix/>
          </a:blip>
          <a:stretch>
            <a:fillRect/>
          </a:stretch>
        </p:blipFill>
        <p:spPr>
          <a:xfrm>
            <a:off x="3379263" y="2393488"/>
            <a:ext cx="1112983" cy="1112979"/>
          </a:xfrm>
          <a:prstGeom prst="rect">
            <a:avLst/>
          </a:prstGeom>
          <a:noFill/>
          <a:ln>
            <a:noFill/>
          </a:ln>
        </p:spPr>
      </p:pic>
      <p:pic>
        <p:nvPicPr>
          <p:cNvPr id="216" name="Google Shape;216;p30"/>
          <p:cNvPicPr preferRelativeResize="0"/>
          <p:nvPr/>
        </p:nvPicPr>
        <p:blipFill>
          <a:blip r:embed="rId5">
            <a:alphaModFix/>
          </a:blip>
          <a:stretch>
            <a:fillRect/>
          </a:stretch>
        </p:blipFill>
        <p:spPr>
          <a:xfrm>
            <a:off x="3550702" y="4202078"/>
            <a:ext cx="1112983" cy="1112979"/>
          </a:xfrm>
          <a:prstGeom prst="rect">
            <a:avLst/>
          </a:prstGeom>
          <a:noFill/>
          <a:ln>
            <a:noFill/>
          </a:ln>
        </p:spPr>
      </p:pic>
      <p:pic>
        <p:nvPicPr>
          <p:cNvPr id="217" name="Google Shape;217;p30"/>
          <p:cNvPicPr preferRelativeResize="0"/>
          <p:nvPr/>
        </p:nvPicPr>
        <p:blipFill>
          <a:blip r:embed="rId6">
            <a:alphaModFix/>
          </a:blip>
          <a:stretch>
            <a:fillRect/>
          </a:stretch>
        </p:blipFill>
        <p:spPr>
          <a:xfrm>
            <a:off x="5416810" y="4265934"/>
            <a:ext cx="1112983" cy="1112979"/>
          </a:xfrm>
          <a:prstGeom prst="rect">
            <a:avLst/>
          </a:prstGeom>
          <a:noFill/>
          <a:ln>
            <a:noFill/>
          </a:ln>
        </p:spPr>
      </p:pic>
      <p:pic>
        <p:nvPicPr>
          <p:cNvPr id="218" name="Google Shape;218;p30"/>
          <p:cNvPicPr preferRelativeResize="0"/>
          <p:nvPr/>
        </p:nvPicPr>
        <p:blipFill>
          <a:blip r:embed="rId7">
            <a:alphaModFix/>
          </a:blip>
          <a:stretch>
            <a:fillRect/>
          </a:stretch>
        </p:blipFill>
        <p:spPr>
          <a:xfrm>
            <a:off x="7282919" y="4265934"/>
            <a:ext cx="1112983" cy="1112979"/>
          </a:xfrm>
          <a:prstGeom prst="rect">
            <a:avLst/>
          </a:prstGeom>
          <a:noFill/>
          <a:ln>
            <a:noFill/>
          </a:ln>
        </p:spPr>
      </p:pic>
      <p:pic>
        <p:nvPicPr>
          <p:cNvPr id="219" name="Google Shape;219;p30"/>
          <p:cNvPicPr preferRelativeResize="0"/>
          <p:nvPr/>
        </p:nvPicPr>
        <p:blipFill>
          <a:blip r:embed="rId8">
            <a:alphaModFix/>
          </a:blip>
          <a:stretch>
            <a:fillRect/>
          </a:stretch>
        </p:blipFill>
        <p:spPr>
          <a:xfrm>
            <a:off x="5051476" y="2393488"/>
            <a:ext cx="1112983" cy="1112979"/>
          </a:xfrm>
          <a:prstGeom prst="rect">
            <a:avLst/>
          </a:prstGeom>
          <a:noFill/>
          <a:ln>
            <a:noFill/>
          </a:ln>
        </p:spPr>
      </p:pic>
      <p:pic>
        <p:nvPicPr>
          <p:cNvPr id="220" name="Google Shape;220;p30"/>
          <p:cNvPicPr preferRelativeResize="0"/>
          <p:nvPr/>
        </p:nvPicPr>
        <p:blipFill>
          <a:blip r:embed="rId9">
            <a:alphaModFix/>
          </a:blip>
          <a:stretch>
            <a:fillRect/>
          </a:stretch>
        </p:blipFill>
        <p:spPr>
          <a:xfrm>
            <a:off x="6723689" y="2393488"/>
            <a:ext cx="1112983" cy="1112979"/>
          </a:xfrm>
          <a:prstGeom prst="rect">
            <a:avLst/>
          </a:prstGeom>
          <a:noFill/>
          <a:ln>
            <a:noFill/>
          </a:ln>
        </p:spPr>
      </p:pic>
      <p:pic>
        <p:nvPicPr>
          <p:cNvPr id="221" name="Google Shape;221;p30"/>
          <p:cNvPicPr preferRelativeResize="0"/>
          <p:nvPr/>
        </p:nvPicPr>
        <p:blipFill>
          <a:blip r:embed="rId10">
            <a:alphaModFix/>
          </a:blip>
          <a:stretch>
            <a:fillRect/>
          </a:stretch>
        </p:blipFill>
        <p:spPr>
          <a:xfrm>
            <a:off x="8457567" y="2393488"/>
            <a:ext cx="1112983" cy="1112979"/>
          </a:xfrm>
          <a:prstGeom prst="rect">
            <a:avLst/>
          </a:prstGeom>
          <a:noFill/>
          <a:ln>
            <a:noFill/>
          </a:ln>
        </p:spPr>
      </p:pic>
      <p:sp>
        <p:nvSpPr>
          <p:cNvPr id="222" name="Google Shape;222;p30"/>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13</a:t>
            </a:r>
            <a:endParaRPr>
              <a:solidFill>
                <a:srgbClr val="C7C8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609600" y="1901141"/>
            <a:ext cx="10972800" cy="3342190"/>
          </a:xfrm>
          <a:prstGeom prst="rect">
            <a:avLst/>
          </a:prstGeom>
          <a:noFill/>
          <a:ln>
            <a:noFill/>
          </a:ln>
        </p:spPr>
        <p:txBody>
          <a:bodyPr anchorCtr="0" anchor="ctr" bIns="45700" lIns="365750" spcFirstLastPara="1" rIns="365750" wrap="square" tIns="45700">
            <a:noAutofit/>
          </a:bodyPr>
          <a:lstStyle/>
          <a:p>
            <a:pPr indent="0" lvl="0" marL="0" rtl="0" algn="ctr">
              <a:lnSpc>
                <a:spcPct val="100000"/>
              </a:lnSpc>
              <a:spcBef>
                <a:spcPts val="0"/>
              </a:spcBef>
              <a:spcAft>
                <a:spcPts val="0"/>
              </a:spcAft>
              <a:buClr>
                <a:schemeClr val="lt1"/>
              </a:buClr>
              <a:buSzPts val="6000"/>
              <a:buFont typeface="Arial"/>
              <a:buNone/>
            </a:pPr>
            <a:r>
              <a:rPr lang="en-US" sz="8800"/>
              <a:t>Thank you</a:t>
            </a:r>
            <a:endParaRPr sz="8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3</a:t>
            </a:r>
            <a:endParaRPr>
              <a:solidFill>
                <a:srgbClr val="C7C8CB"/>
              </a:solidFill>
            </a:endParaRPr>
          </a:p>
        </p:txBody>
      </p:sp>
      <p:sp>
        <p:nvSpPr>
          <p:cNvPr id="116" name="Google Shape;116;p21"/>
          <p:cNvSpPr txBox="1"/>
          <p:nvPr>
            <p:ph idx="1" type="body"/>
          </p:nvPr>
        </p:nvSpPr>
        <p:spPr>
          <a:xfrm>
            <a:off x="609600" y="1600200"/>
            <a:ext cx="10972800" cy="3810000"/>
          </a:xfrm>
          <a:prstGeom prst="rect">
            <a:avLst/>
          </a:prstGeom>
          <a:noFill/>
          <a:ln>
            <a:noFill/>
          </a:ln>
        </p:spPr>
        <p:txBody>
          <a:bodyPr anchorCtr="0" anchor="t" bIns="45700" lIns="365750" spcFirstLastPara="1" rIns="365750" wrap="square" tIns="0">
            <a:noAutofit/>
          </a:bodyPr>
          <a:lstStyle/>
          <a:p>
            <a:pPr indent="0" lvl="0" marL="0" rtl="0" algn="l">
              <a:spcBef>
                <a:spcPts val="0"/>
              </a:spcBef>
              <a:spcAft>
                <a:spcPts val="0"/>
              </a:spcAft>
              <a:buClr>
                <a:schemeClr val="dk1"/>
              </a:buClr>
              <a:buSzPts val="1100"/>
              <a:buFont typeface="Arial"/>
              <a:buNone/>
            </a:pPr>
            <a:r>
              <a:rPr lang="en-US"/>
              <a:t>What is Diffusion: </a:t>
            </a:r>
            <a:r>
              <a:rPr b="0" lang="en-US"/>
              <a:t>The process of generating new images based off of training data by adding and removing noise.</a:t>
            </a:r>
            <a:endParaRPr b="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Noise-Conditioned Score Network (NCSN)</a:t>
            </a:r>
            <a:endParaRPr/>
          </a:p>
          <a:p>
            <a:pPr indent="0" lvl="0" marL="0" rtl="0" algn="l">
              <a:spcBef>
                <a:spcPts val="0"/>
              </a:spcBef>
              <a:spcAft>
                <a:spcPts val="0"/>
              </a:spcAft>
              <a:buNone/>
            </a:pPr>
            <a:r>
              <a:rPr b="0" lang="en-US"/>
              <a:t>Score-based generative models (SGM) aim to directly learn the gradient of the data distribution and they are trained to assign high scores to observed data and low scores to generated samples.</a:t>
            </a:r>
            <a:endParaRPr b="0"/>
          </a:p>
          <a:p>
            <a:pPr indent="0" lvl="0" marL="0" rtl="0" algn="l">
              <a:spcBef>
                <a:spcPts val="0"/>
              </a:spcBef>
              <a:spcAft>
                <a:spcPts val="0"/>
              </a:spcAft>
              <a:buNone/>
            </a:pPr>
            <a:r>
              <a:t/>
            </a:r>
            <a:endParaRPr b="0"/>
          </a:p>
          <a:p>
            <a:pPr indent="0" lvl="0" marL="0" rtl="0" algn="l">
              <a:spcBef>
                <a:spcPts val="0"/>
              </a:spcBef>
              <a:spcAft>
                <a:spcPts val="0"/>
              </a:spcAft>
              <a:buNone/>
            </a:pPr>
            <a:r>
              <a:rPr lang="en-US"/>
              <a:t>Denoising Diffusion Probabilistic Models (DDPM) </a:t>
            </a:r>
            <a:endParaRPr/>
          </a:p>
          <a:p>
            <a:pPr indent="0" lvl="0" marL="0" rtl="0" algn="l">
              <a:spcBef>
                <a:spcPts val="0"/>
              </a:spcBef>
              <a:spcAft>
                <a:spcPts val="0"/>
              </a:spcAft>
              <a:buNone/>
            </a:pPr>
            <a:r>
              <a:rPr b="0" lang="en-US"/>
              <a:t>Perform diffusion in two phases, a forward noise phase and a reverse diffusing phase. In the first phase, DDPM gradually applies gaussian noise to an image over multiple steps until the image is complete noise. During the reverse diffusing phase, a neural network is trained on gradually denoising the noised image until a new clear image is produced.</a:t>
            </a:r>
            <a:endParaRPr b="0"/>
          </a:p>
          <a:p>
            <a:pPr indent="0" lvl="0" marL="0" rtl="0" algn="l">
              <a:spcBef>
                <a:spcPts val="0"/>
              </a:spcBef>
              <a:spcAft>
                <a:spcPts val="0"/>
              </a:spcAft>
              <a:buNone/>
            </a:pPr>
            <a:r>
              <a:t/>
            </a:r>
            <a:endParaRPr b="0"/>
          </a:p>
        </p:txBody>
      </p:sp>
      <p:sp>
        <p:nvSpPr>
          <p:cNvPr id="117" name="Google Shape;117;p21"/>
          <p:cNvSpPr txBox="1"/>
          <p:nvPr>
            <p:ph type="title"/>
          </p:nvPr>
        </p:nvSpPr>
        <p:spPr>
          <a:xfrm>
            <a:off x="0" y="686308"/>
            <a:ext cx="10972800" cy="684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2633"/>
              </a:buClr>
              <a:buSzPts val="3400"/>
              <a:buFont typeface="Arial"/>
              <a:buNone/>
            </a:pPr>
            <a:r>
              <a:rPr lang="en-US" sz="3700" u="sng"/>
              <a:t>Models</a:t>
            </a:r>
            <a:endParaRPr sz="37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idx="1" type="body"/>
          </p:nvPr>
        </p:nvSpPr>
        <p:spPr>
          <a:xfrm>
            <a:off x="609600" y="1600200"/>
            <a:ext cx="10972800" cy="3911400"/>
          </a:xfrm>
          <a:prstGeom prst="rect">
            <a:avLst/>
          </a:prstGeom>
        </p:spPr>
        <p:txBody>
          <a:bodyPr anchorCtr="0" anchor="ctr" bIns="45700" lIns="365750" spcFirstLastPara="1" rIns="365750" wrap="square" tIns="0">
            <a:noAutofit/>
          </a:bodyPr>
          <a:lstStyle/>
          <a:p>
            <a:pPr indent="0" lvl="0" marL="0" rtl="0" algn="l">
              <a:spcBef>
                <a:spcPts val="600"/>
              </a:spcBef>
              <a:spcAft>
                <a:spcPts val="0"/>
              </a:spcAft>
              <a:buNone/>
            </a:pPr>
            <a:r>
              <a:rPr lang="en-US" sz="2300"/>
              <a:t>Fréchet Inception Distance (</a:t>
            </a:r>
            <a:r>
              <a:rPr lang="en-US" sz="2300"/>
              <a:t>FID) Score</a:t>
            </a:r>
            <a:endParaRPr sz="2300"/>
          </a:p>
          <a:p>
            <a:pPr indent="0" lvl="0" marL="0" rtl="0" algn="l">
              <a:spcBef>
                <a:spcPts val="600"/>
              </a:spcBef>
              <a:spcAft>
                <a:spcPts val="0"/>
              </a:spcAft>
              <a:buNone/>
            </a:pPr>
            <a:r>
              <a:rPr b="0" lang="en-US" sz="2300"/>
              <a:t>Used to evaluate the quality and diversity of images generated and measures the similarity between the distribution of real and generated images.</a:t>
            </a:r>
            <a:endParaRPr b="0" sz="2300"/>
          </a:p>
          <a:p>
            <a:pPr indent="0" lvl="0" marL="0" rtl="0" algn="l">
              <a:spcBef>
                <a:spcPts val="600"/>
              </a:spcBef>
              <a:spcAft>
                <a:spcPts val="0"/>
              </a:spcAft>
              <a:buNone/>
            </a:pPr>
            <a:r>
              <a:t/>
            </a:r>
            <a:endParaRPr b="0" sz="2300"/>
          </a:p>
          <a:p>
            <a:pPr indent="0" lvl="0" marL="0" rtl="0" algn="l">
              <a:spcBef>
                <a:spcPts val="600"/>
              </a:spcBef>
              <a:spcAft>
                <a:spcPts val="0"/>
              </a:spcAft>
              <a:buNone/>
            </a:pPr>
            <a:r>
              <a:rPr lang="en-US" sz="2300"/>
              <a:t>Model Metrics</a:t>
            </a:r>
            <a:endParaRPr sz="2300"/>
          </a:p>
          <a:p>
            <a:pPr indent="-374650" lvl="0" marL="457200" rtl="0" algn="l">
              <a:spcBef>
                <a:spcPts val="600"/>
              </a:spcBef>
              <a:spcAft>
                <a:spcPts val="0"/>
              </a:spcAft>
              <a:buSzPts val="2300"/>
              <a:buChar char="•"/>
            </a:pPr>
            <a:r>
              <a:rPr b="0" lang="en-US" sz="2300"/>
              <a:t>Model Size (bytes)</a:t>
            </a:r>
            <a:endParaRPr b="0" sz="2300"/>
          </a:p>
          <a:p>
            <a:pPr indent="-374650" lvl="0" marL="457200" rtl="0" algn="l">
              <a:spcBef>
                <a:spcPts val="0"/>
              </a:spcBef>
              <a:spcAft>
                <a:spcPts val="0"/>
              </a:spcAft>
              <a:buSzPts val="2300"/>
              <a:buChar char="•"/>
            </a:pPr>
            <a:r>
              <a:rPr b="0" lang="en-US" sz="2300"/>
              <a:t>Training Time (ms/epoch)</a:t>
            </a:r>
            <a:endParaRPr b="0" sz="2300"/>
          </a:p>
          <a:p>
            <a:pPr indent="-374650" lvl="0" marL="457200" rtl="0" algn="l">
              <a:spcBef>
                <a:spcPts val="0"/>
              </a:spcBef>
              <a:spcAft>
                <a:spcPts val="0"/>
              </a:spcAft>
              <a:buSzPts val="2300"/>
              <a:buChar char="•"/>
            </a:pPr>
            <a:r>
              <a:rPr b="0" lang="en-US" sz="2300"/>
              <a:t>Inference Time (ms)</a:t>
            </a:r>
            <a:endParaRPr b="0" sz="2300"/>
          </a:p>
        </p:txBody>
      </p:sp>
      <p:sp>
        <p:nvSpPr>
          <p:cNvPr id="124" name="Google Shape;124;p22"/>
          <p:cNvSpPr txBox="1"/>
          <p:nvPr>
            <p:ph type="title"/>
          </p:nvPr>
        </p:nvSpPr>
        <p:spPr>
          <a:xfrm>
            <a:off x="339450" y="686246"/>
            <a:ext cx="10972800" cy="684900"/>
          </a:xfrm>
          <a:prstGeom prst="rect">
            <a:avLst/>
          </a:prstGeom>
        </p:spPr>
        <p:txBody>
          <a:bodyPr anchorCtr="0" anchor="t" bIns="45700" lIns="365750" spcFirstLastPara="1" rIns="365750" wrap="square" tIns="45700">
            <a:noAutofit/>
          </a:bodyPr>
          <a:lstStyle/>
          <a:p>
            <a:pPr indent="0" lvl="0" marL="0" rtl="0" algn="l">
              <a:spcBef>
                <a:spcPts val="0"/>
              </a:spcBef>
              <a:spcAft>
                <a:spcPts val="0"/>
              </a:spcAft>
              <a:buNone/>
            </a:pPr>
            <a:r>
              <a:rPr lang="en-US" u="sng"/>
              <a:t>Evaluation</a:t>
            </a:r>
            <a:endParaRPr u="sng"/>
          </a:p>
        </p:txBody>
      </p:sp>
      <p:sp>
        <p:nvSpPr>
          <p:cNvPr id="125" name="Google Shape;125;p22"/>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4</a:t>
            </a:r>
            <a:endParaRPr>
              <a:solidFill>
                <a:srgbClr val="C7C8C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1" type="body"/>
          </p:nvPr>
        </p:nvSpPr>
        <p:spPr>
          <a:xfrm>
            <a:off x="152400" y="1409700"/>
            <a:ext cx="5943600" cy="3420600"/>
          </a:xfrm>
          <a:prstGeom prst="rect">
            <a:avLst/>
          </a:prstGeom>
          <a:effectLst>
            <a:outerShdw blurRad="57150" rotWithShape="0" algn="bl" dir="5400000" dist="19050">
              <a:srgbClr val="000000">
                <a:alpha val="50000"/>
              </a:srgbClr>
            </a:outerShdw>
          </a:effectLst>
        </p:spPr>
        <p:txBody>
          <a:bodyPr anchorCtr="0" anchor="t" bIns="45700" lIns="365750" spcFirstLastPara="1" rIns="365750" wrap="square" tIns="0">
            <a:noAutofit/>
          </a:bodyPr>
          <a:lstStyle/>
          <a:p>
            <a:pPr indent="0" lvl="0" marL="0" rtl="0" algn="ctr">
              <a:spcBef>
                <a:spcPts val="600"/>
              </a:spcBef>
              <a:spcAft>
                <a:spcPts val="0"/>
              </a:spcAft>
              <a:buNone/>
            </a:pPr>
            <a:r>
              <a:rPr lang="en-US" sz="2300"/>
              <a:t>NCSN Diffused Images</a:t>
            </a:r>
            <a:endParaRPr sz="2300"/>
          </a:p>
        </p:txBody>
      </p:sp>
      <p:sp>
        <p:nvSpPr>
          <p:cNvPr id="132" name="Google Shape;132;p23"/>
          <p:cNvSpPr txBox="1"/>
          <p:nvPr>
            <p:ph type="title"/>
          </p:nvPr>
        </p:nvSpPr>
        <p:spPr>
          <a:xfrm>
            <a:off x="152400" y="686246"/>
            <a:ext cx="10972800" cy="684900"/>
          </a:xfrm>
          <a:prstGeom prst="rect">
            <a:avLst/>
          </a:prstGeom>
        </p:spPr>
        <p:txBody>
          <a:bodyPr anchorCtr="0" anchor="t" bIns="45700" lIns="365750" spcFirstLastPara="1" rIns="365750" wrap="square" tIns="45700">
            <a:noAutofit/>
          </a:bodyPr>
          <a:lstStyle/>
          <a:p>
            <a:pPr indent="0" lvl="0" marL="0" rtl="0" algn="l">
              <a:spcBef>
                <a:spcPts val="0"/>
              </a:spcBef>
              <a:spcAft>
                <a:spcPts val="0"/>
              </a:spcAft>
              <a:buNone/>
            </a:pPr>
            <a:r>
              <a:rPr lang="en-US" u="sng"/>
              <a:t>Baseline</a:t>
            </a:r>
            <a:endParaRPr u="sng"/>
          </a:p>
        </p:txBody>
      </p:sp>
      <p:sp>
        <p:nvSpPr>
          <p:cNvPr id="133" name="Google Shape;133;p23"/>
          <p:cNvSpPr txBox="1"/>
          <p:nvPr>
            <p:ph idx="1" type="body"/>
          </p:nvPr>
        </p:nvSpPr>
        <p:spPr>
          <a:xfrm>
            <a:off x="6096000" y="1409700"/>
            <a:ext cx="5724000" cy="3420600"/>
          </a:xfrm>
          <a:prstGeom prst="rect">
            <a:avLst/>
          </a:prstGeom>
          <a:effectLst>
            <a:outerShdw blurRad="57150" rotWithShape="0" algn="bl" dir="5400000" dist="19050">
              <a:srgbClr val="000000">
                <a:alpha val="50000"/>
              </a:srgbClr>
            </a:outerShdw>
          </a:effectLst>
        </p:spPr>
        <p:txBody>
          <a:bodyPr anchorCtr="0" anchor="t" bIns="45700" lIns="365750" spcFirstLastPara="1" rIns="365750" wrap="square" tIns="0">
            <a:noAutofit/>
          </a:bodyPr>
          <a:lstStyle/>
          <a:p>
            <a:pPr indent="0" lvl="0" marL="0" rtl="0" algn="ctr">
              <a:spcBef>
                <a:spcPts val="600"/>
              </a:spcBef>
              <a:spcAft>
                <a:spcPts val="0"/>
              </a:spcAft>
              <a:buNone/>
            </a:pPr>
            <a:r>
              <a:rPr lang="en-US" sz="2300"/>
              <a:t>DDPM Diffused Images</a:t>
            </a:r>
            <a:endParaRPr sz="2300"/>
          </a:p>
          <a:p>
            <a:pPr indent="0" lvl="0" marL="0" rtl="0" algn="ctr">
              <a:spcBef>
                <a:spcPts val="600"/>
              </a:spcBef>
              <a:spcAft>
                <a:spcPts val="0"/>
              </a:spcAft>
              <a:buNone/>
            </a:pPr>
            <a:r>
              <a:t/>
            </a:r>
            <a:endParaRPr sz="2300"/>
          </a:p>
        </p:txBody>
      </p:sp>
      <p:pic>
        <p:nvPicPr>
          <p:cNvPr id="134" name="Google Shape;134;p23"/>
          <p:cNvPicPr preferRelativeResize="0"/>
          <p:nvPr/>
        </p:nvPicPr>
        <p:blipFill rotWithShape="1">
          <a:blip r:embed="rId3">
            <a:alphaModFix/>
          </a:blip>
          <a:srcRect b="10591" l="11654" r="11974" t="11533"/>
          <a:stretch/>
        </p:blipFill>
        <p:spPr>
          <a:xfrm>
            <a:off x="1546925" y="2160925"/>
            <a:ext cx="1471725" cy="1500642"/>
          </a:xfrm>
          <a:prstGeom prst="rect">
            <a:avLst/>
          </a:prstGeom>
          <a:noFill/>
          <a:ln>
            <a:noFill/>
          </a:ln>
        </p:spPr>
      </p:pic>
      <p:pic>
        <p:nvPicPr>
          <p:cNvPr id="135" name="Google Shape;135;p23"/>
          <p:cNvPicPr preferRelativeResize="0"/>
          <p:nvPr/>
        </p:nvPicPr>
        <p:blipFill rotWithShape="1">
          <a:blip r:embed="rId4">
            <a:alphaModFix/>
          </a:blip>
          <a:srcRect b="10591" l="13037" r="10585" t="11533"/>
          <a:stretch/>
        </p:blipFill>
        <p:spPr>
          <a:xfrm>
            <a:off x="3294825" y="2160933"/>
            <a:ext cx="1471725" cy="1500642"/>
          </a:xfrm>
          <a:prstGeom prst="rect">
            <a:avLst/>
          </a:prstGeom>
          <a:noFill/>
          <a:ln>
            <a:noFill/>
          </a:ln>
        </p:spPr>
      </p:pic>
      <p:pic>
        <p:nvPicPr>
          <p:cNvPr id="136" name="Google Shape;136;p23"/>
          <p:cNvPicPr preferRelativeResize="0"/>
          <p:nvPr/>
        </p:nvPicPr>
        <p:blipFill rotWithShape="1">
          <a:blip r:embed="rId5">
            <a:alphaModFix/>
          </a:blip>
          <a:srcRect b="11260" l="14530" r="10377" t="12600"/>
          <a:stretch/>
        </p:blipFill>
        <p:spPr>
          <a:xfrm>
            <a:off x="1532463" y="3878650"/>
            <a:ext cx="1500650" cy="1521720"/>
          </a:xfrm>
          <a:prstGeom prst="rect">
            <a:avLst/>
          </a:prstGeom>
          <a:noFill/>
          <a:ln>
            <a:noFill/>
          </a:ln>
        </p:spPr>
      </p:pic>
      <p:pic>
        <p:nvPicPr>
          <p:cNvPr id="137" name="Google Shape;137;p23"/>
          <p:cNvPicPr preferRelativeResize="0"/>
          <p:nvPr/>
        </p:nvPicPr>
        <p:blipFill rotWithShape="1">
          <a:blip r:embed="rId6">
            <a:alphaModFix/>
          </a:blip>
          <a:srcRect b="10771" l="13123" r="10353" t="12400"/>
          <a:stretch/>
        </p:blipFill>
        <p:spPr>
          <a:xfrm>
            <a:off x="3280363" y="3886200"/>
            <a:ext cx="1500650" cy="1506617"/>
          </a:xfrm>
          <a:prstGeom prst="rect">
            <a:avLst/>
          </a:prstGeom>
          <a:noFill/>
          <a:ln>
            <a:noFill/>
          </a:ln>
        </p:spPr>
      </p:pic>
      <p:pic>
        <p:nvPicPr>
          <p:cNvPr id="138" name="Google Shape;138;p23"/>
          <p:cNvPicPr preferRelativeResize="0"/>
          <p:nvPr/>
        </p:nvPicPr>
        <p:blipFill>
          <a:blip r:embed="rId7">
            <a:alphaModFix/>
          </a:blip>
          <a:stretch>
            <a:fillRect/>
          </a:stretch>
        </p:blipFill>
        <p:spPr>
          <a:xfrm>
            <a:off x="9042675" y="2160938"/>
            <a:ext cx="1500650" cy="1500623"/>
          </a:xfrm>
          <a:prstGeom prst="rect">
            <a:avLst/>
          </a:prstGeom>
          <a:noFill/>
          <a:ln>
            <a:noFill/>
          </a:ln>
        </p:spPr>
      </p:pic>
      <p:pic>
        <p:nvPicPr>
          <p:cNvPr id="139" name="Google Shape;139;p23"/>
          <p:cNvPicPr preferRelativeResize="0"/>
          <p:nvPr/>
        </p:nvPicPr>
        <p:blipFill>
          <a:blip r:embed="rId8">
            <a:alphaModFix/>
          </a:blip>
          <a:stretch>
            <a:fillRect/>
          </a:stretch>
        </p:blipFill>
        <p:spPr>
          <a:xfrm>
            <a:off x="7278850" y="2160925"/>
            <a:ext cx="1500650" cy="1500650"/>
          </a:xfrm>
          <a:prstGeom prst="rect">
            <a:avLst/>
          </a:prstGeom>
          <a:noFill/>
          <a:ln>
            <a:noFill/>
          </a:ln>
        </p:spPr>
      </p:pic>
      <p:pic>
        <p:nvPicPr>
          <p:cNvPr id="140" name="Google Shape;140;p23"/>
          <p:cNvPicPr preferRelativeResize="0"/>
          <p:nvPr/>
        </p:nvPicPr>
        <p:blipFill>
          <a:blip r:embed="rId9">
            <a:alphaModFix/>
          </a:blip>
          <a:stretch>
            <a:fillRect/>
          </a:stretch>
        </p:blipFill>
        <p:spPr>
          <a:xfrm>
            <a:off x="7278849" y="3889182"/>
            <a:ext cx="1500650" cy="1500650"/>
          </a:xfrm>
          <a:prstGeom prst="rect">
            <a:avLst/>
          </a:prstGeom>
          <a:noFill/>
          <a:ln>
            <a:noFill/>
          </a:ln>
        </p:spPr>
      </p:pic>
      <p:pic>
        <p:nvPicPr>
          <p:cNvPr id="141" name="Google Shape;141;p23"/>
          <p:cNvPicPr preferRelativeResize="0"/>
          <p:nvPr/>
        </p:nvPicPr>
        <p:blipFill>
          <a:blip r:embed="rId10">
            <a:alphaModFix/>
          </a:blip>
          <a:stretch>
            <a:fillRect/>
          </a:stretch>
        </p:blipFill>
        <p:spPr>
          <a:xfrm>
            <a:off x="9057149" y="3903647"/>
            <a:ext cx="1471725" cy="1471725"/>
          </a:xfrm>
          <a:prstGeom prst="rect">
            <a:avLst/>
          </a:prstGeom>
          <a:noFill/>
          <a:ln>
            <a:noFill/>
          </a:ln>
        </p:spPr>
      </p:pic>
      <p:sp>
        <p:nvSpPr>
          <p:cNvPr id="142" name="Google Shape;142;p23"/>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5</a:t>
            </a:r>
            <a:endParaRPr>
              <a:solidFill>
                <a:srgbClr val="C7C8CB"/>
              </a:solidFill>
            </a:endParaRPr>
          </a:p>
        </p:txBody>
      </p:sp>
      <p:sp>
        <p:nvSpPr>
          <p:cNvPr id="143" name="Google Shape;143;p23"/>
          <p:cNvSpPr txBox="1"/>
          <p:nvPr/>
        </p:nvSpPr>
        <p:spPr>
          <a:xfrm>
            <a:off x="7856550" y="5465550"/>
            <a:ext cx="2202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FID Score: </a:t>
            </a:r>
            <a:r>
              <a:rPr lang="en-US" sz="2000">
                <a:solidFill>
                  <a:schemeClr val="dk1"/>
                </a:solidFill>
              </a:rPr>
              <a:t>150.4</a:t>
            </a:r>
            <a:endParaRPr sz="2000">
              <a:solidFill>
                <a:schemeClr val="dk1"/>
              </a:solidFill>
            </a:endParaRPr>
          </a:p>
        </p:txBody>
      </p:sp>
      <p:sp>
        <p:nvSpPr>
          <p:cNvPr id="144" name="Google Shape;144;p23"/>
          <p:cNvSpPr txBox="1"/>
          <p:nvPr/>
        </p:nvSpPr>
        <p:spPr>
          <a:xfrm>
            <a:off x="2022750" y="5465550"/>
            <a:ext cx="2202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FID Score: </a:t>
            </a:r>
            <a:r>
              <a:rPr lang="en-US" sz="2000">
                <a:solidFill>
                  <a:schemeClr val="dk1"/>
                </a:solidFill>
              </a:rPr>
              <a:t>182.1</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6</a:t>
            </a:r>
            <a:endParaRPr>
              <a:solidFill>
                <a:srgbClr val="C7C8CB"/>
              </a:solidFill>
            </a:endParaRPr>
          </a:p>
        </p:txBody>
      </p:sp>
      <p:sp>
        <p:nvSpPr>
          <p:cNvPr id="151" name="Google Shape;151;p24"/>
          <p:cNvSpPr txBox="1"/>
          <p:nvPr>
            <p:ph idx="1" type="body"/>
          </p:nvPr>
        </p:nvSpPr>
        <p:spPr>
          <a:xfrm>
            <a:off x="609600" y="1600200"/>
            <a:ext cx="10972800" cy="844500"/>
          </a:xfrm>
          <a:prstGeom prst="rect">
            <a:avLst/>
          </a:prstGeom>
          <a:noFill/>
          <a:ln>
            <a:noFill/>
          </a:ln>
        </p:spPr>
        <p:txBody>
          <a:bodyPr anchorCtr="0" anchor="ctr" bIns="45700" lIns="365750" spcFirstLastPara="1" rIns="365750" wrap="square" tIns="0">
            <a:noAutofit/>
          </a:bodyPr>
          <a:lstStyle/>
          <a:p>
            <a:pPr indent="0" lvl="0" marL="0" rtl="0" algn="l">
              <a:lnSpc>
                <a:spcPct val="100000"/>
              </a:lnSpc>
              <a:spcBef>
                <a:spcPts val="0"/>
              </a:spcBef>
              <a:spcAft>
                <a:spcPts val="0"/>
              </a:spcAft>
              <a:buNone/>
            </a:pPr>
            <a:r>
              <a:rPr b="0" lang="en-US" sz="2800"/>
              <a:t>D</a:t>
            </a:r>
            <a:r>
              <a:rPr b="0" lang="en-US" sz="2800"/>
              <a:t>ropping weights, neurons or layers of a neural network.</a:t>
            </a:r>
            <a:endParaRPr sz="2800"/>
          </a:p>
        </p:txBody>
      </p:sp>
      <p:sp>
        <p:nvSpPr>
          <p:cNvPr id="152" name="Google Shape;152;p24"/>
          <p:cNvSpPr txBox="1"/>
          <p:nvPr>
            <p:ph type="title"/>
          </p:nvPr>
        </p:nvSpPr>
        <p:spPr>
          <a:xfrm>
            <a:off x="0" y="686308"/>
            <a:ext cx="10972800" cy="684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2633"/>
              </a:buClr>
              <a:buSzPts val="3400"/>
              <a:buFont typeface="Arial"/>
              <a:buNone/>
            </a:pPr>
            <a:r>
              <a:rPr lang="en-US" sz="3700" u="sng"/>
              <a:t>Pruning</a:t>
            </a:r>
            <a:endParaRPr sz="3700" u="sng"/>
          </a:p>
        </p:txBody>
      </p:sp>
      <p:pic>
        <p:nvPicPr>
          <p:cNvPr id="153" name="Google Shape;153;p24"/>
          <p:cNvPicPr preferRelativeResize="0"/>
          <p:nvPr/>
        </p:nvPicPr>
        <p:blipFill>
          <a:blip r:embed="rId3">
            <a:alphaModFix/>
          </a:blip>
          <a:stretch>
            <a:fillRect/>
          </a:stretch>
        </p:blipFill>
        <p:spPr>
          <a:xfrm>
            <a:off x="990600" y="2444700"/>
            <a:ext cx="5324475" cy="2466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8</a:t>
            </a:r>
            <a:endParaRPr>
              <a:solidFill>
                <a:srgbClr val="C7C8CB"/>
              </a:solidFill>
            </a:endParaRPr>
          </a:p>
        </p:txBody>
      </p:sp>
      <p:sp>
        <p:nvSpPr>
          <p:cNvPr id="160" name="Google Shape;160;p25"/>
          <p:cNvSpPr txBox="1"/>
          <p:nvPr>
            <p:ph idx="1" type="body"/>
          </p:nvPr>
        </p:nvSpPr>
        <p:spPr>
          <a:xfrm>
            <a:off x="609600" y="1600200"/>
            <a:ext cx="10972800" cy="3810000"/>
          </a:xfrm>
          <a:prstGeom prst="rect">
            <a:avLst/>
          </a:prstGeom>
          <a:noFill/>
          <a:ln>
            <a:noFill/>
          </a:ln>
        </p:spPr>
        <p:txBody>
          <a:bodyPr anchorCtr="0" anchor="t" bIns="45700" lIns="365750" spcFirstLastPara="1" rIns="365750" wrap="square" tIns="0">
            <a:noAutofit/>
          </a:bodyPr>
          <a:lstStyle/>
          <a:p>
            <a:pPr indent="0" lvl="0" marL="0" rtl="0" algn="l">
              <a:lnSpc>
                <a:spcPct val="100000"/>
              </a:lnSpc>
              <a:spcBef>
                <a:spcPts val="0"/>
              </a:spcBef>
              <a:spcAft>
                <a:spcPts val="0"/>
              </a:spcAft>
              <a:buNone/>
            </a:pPr>
            <a:r>
              <a:rPr b="0" lang="en-US"/>
              <a:t>D</a:t>
            </a:r>
            <a:r>
              <a:rPr b="0" lang="en-US"/>
              <a:t>ecreasing the precision of weights and biases.</a:t>
            </a:r>
            <a:endParaRPr b="0"/>
          </a:p>
        </p:txBody>
      </p:sp>
      <p:sp>
        <p:nvSpPr>
          <p:cNvPr id="161" name="Google Shape;161;p25"/>
          <p:cNvSpPr txBox="1"/>
          <p:nvPr>
            <p:ph type="title"/>
          </p:nvPr>
        </p:nvSpPr>
        <p:spPr>
          <a:xfrm>
            <a:off x="0" y="686308"/>
            <a:ext cx="10972800" cy="684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2633"/>
              </a:buClr>
              <a:buSzPts val="3400"/>
              <a:buFont typeface="Arial"/>
              <a:buNone/>
            </a:pPr>
            <a:r>
              <a:rPr lang="en-US" sz="3700" u="sng"/>
              <a:t>Quantization</a:t>
            </a:r>
            <a:endParaRPr sz="3700" u="sng"/>
          </a:p>
        </p:txBody>
      </p:sp>
      <p:pic>
        <p:nvPicPr>
          <p:cNvPr id="162" name="Google Shape;162;p25"/>
          <p:cNvPicPr preferRelativeResize="0"/>
          <p:nvPr/>
        </p:nvPicPr>
        <p:blipFill>
          <a:blip r:embed="rId3">
            <a:alphaModFix/>
          </a:blip>
          <a:stretch>
            <a:fillRect/>
          </a:stretch>
        </p:blipFill>
        <p:spPr>
          <a:xfrm>
            <a:off x="990600" y="2124075"/>
            <a:ext cx="4914900" cy="276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9</a:t>
            </a:r>
            <a:endParaRPr>
              <a:solidFill>
                <a:srgbClr val="C7C8CB"/>
              </a:solidFill>
            </a:endParaRPr>
          </a:p>
        </p:txBody>
      </p:sp>
      <p:sp>
        <p:nvSpPr>
          <p:cNvPr id="169" name="Google Shape;169;p26"/>
          <p:cNvSpPr txBox="1"/>
          <p:nvPr>
            <p:ph idx="1" type="body"/>
          </p:nvPr>
        </p:nvSpPr>
        <p:spPr>
          <a:xfrm>
            <a:off x="533400" y="1600200"/>
            <a:ext cx="5486400" cy="1835100"/>
          </a:xfrm>
          <a:prstGeom prst="rect">
            <a:avLst/>
          </a:prstGeom>
          <a:noFill/>
          <a:ln>
            <a:noFill/>
          </a:ln>
        </p:spPr>
        <p:txBody>
          <a:bodyPr anchorCtr="0" anchor="t" bIns="45700" lIns="365750" spcFirstLastPara="1" rIns="365750" wrap="square" tIns="0">
            <a:noAutofit/>
          </a:bodyPr>
          <a:lstStyle/>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0" lang="en-US"/>
              <a:t>Splits the filters and input into groups and applies one filter per group in the layer, thus reducing the number of parameters in the layer.</a:t>
            </a:r>
            <a:endParaRPr b="0"/>
          </a:p>
          <a:p>
            <a:pPr indent="0" lvl="0" marL="0" rtl="0" algn="l">
              <a:lnSpc>
                <a:spcPct val="100000"/>
              </a:lnSpc>
              <a:spcBef>
                <a:spcPts val="0"/>
              </a:spcBef>
              <a:spcAft>
                <a:spcPts val="0"/>
              </a:spcAft>
              <a:buNone/>
            </a:pPr>
            <a:r>
              <a:t/>
            </a:r>
            <a:endParaRPr b="0"/>
          </a:p>
        </p:txBody>
      </p:sp>
      <p:sp>
        <p:nvSpPr>
          <p:cNvPr id="170" name="Google Shape;170;p26"/>
          <p:cNvSpPr txBox="1"/>
          <p:nvPr>
            <p:ph type="title"/>
          </p:nvPr>
        </p:nvSpPr>
        <p:spPr>
          <a:xfrm>
            <a:off x="0" y="686308"/>
            <a:ext cx="10972800" cy="684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2633"/>
              </a:buClr>
              <a:buSzPts val="3400"/>
              <a:buFont typeface="Arial"/>
              <a:buNone/>
            </a:pPr>
            <a:r>
              <a:rPr lang="en-US" sz="3700" u="sng"/>
              <a:t>Depthwise Convolution</a:t>
            </a:r>
            <a:endParaRPr sz="3700" u="sng"/>
          </a:p>
        </p:txBody>
      </p:sp>
      <p:pic>
        <p:nvPicPr>
          <p:cNvPr id="171" name="Google Shape;171;p26"/>
          <p:cNvPicPr preferRelativeResize="0"/>
          <p:nvPr/>
        </p:nvPicPr>
        <p:blipFill>
          <a:blip r:embed="rId3">
            <a:alphaModFix/>
          </a:blip>
          <a:stretch>
            <a:fillRect/>
          </a:stretch>
        </p:blipFill>
        <p:spPr>
          <a:xfrm>
            <a:off x="5867400" y="1599808"/>
            <a:ext cx="5791199" cy="20056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10</a:t>
            </a:r>
            <a:endParaRPr>
              <a:solidFill>
                <a:srgbClr val="C7C8CB"/>
              </a:solidFill>
            </a:endParaRPr>
          </a:p>
        </p:txBody>
      </p:sp>
      <p:sp>
        <p:nvSpPr>
          <p:cNvPr id="178" name="Google Shape;178;p27"/>
          <p:cNvSpPr txBox="1"/>
          <p:nvPr>
            <p:ph type="title"/>
          </p:nvPr>
        </p:nvSpPr>
        <p:spPr>
          <a:xfrm>
            <a:off x="0" y="343808"/>
            <a:ext cx="10972800" cy="684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2633"/>
              </a:buClr>
              <a:buSzPts val="3400"/>
              <a:buFont typeface="Arial"/>
              <a:buNone/>
            </a:pPr>
            <a:r>
              <a:rPr lang="en-US" sz="3700" u="sng"/>
              <a:t>Results: NCSN</a:t>
            </a:r>
            <a:endParaRPr sz="3700" u="sng"/>
          </a:p>
        </p:txBody>
      </p:sp>
      <p:pic>
        <p:nvPicPr>
          <p:cNvPr id="179" name="Google Shape;179;p27"/>
          <p:cNvPicPr preferRelativeResize="0"/>
          <p:nvPr/>
        </p:nvPicPr>
        <p:blipFill>
          <a:blip r:embed="rId3">
            <a:alphaModFix/>
          </a:blip>
          <a:stretch>
            <a:fillRect/>
          </a:stretch>
        </p:blipFill>
        <p:spPr>
          <a:xfrm>
            <a:off x="1177688" y="958838"/>
            <a:ext cx="8922225" cy="494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idx="11" type="ftr"/>
          </p:nvPr>
        </p:nvSpPr>
        <p:spPr>
          <a:xfrm>
            <a:off x="1946790" y="6337361"/>
            <a:ext cx="10009800" cy="3465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solidFill>
                  <a:srgbClr val="C7C8CB"/>
                </a:solidFill>
              </a:rPr>
              <a:t>UNIVERSITY OF MASSACHUSETTS AMHERST  |  </a:t>
            </a:r>
            <a:r>
              <a:rPr lang="en-US"/>
              <a:t>11</a:t>
            </a:r>
            <a:endParaRPr>
              <a:solidFill>
                <a:srgbClr val="C7C8CB"/>
              </a:solidFill>
            </a:endParaRPr>
          </a:p>
        </p:txBody>
      </p:sp>
      <p:sp>
        <p:nvSpPr>
          <p:cNvPr id="186" name="Google Shape;186;p28"/>
          <p:cNvSpPr txBox="1"/>
          <p:nvPr>
            <p:ph type="title"/>
          </p:nvPr>
        </p:nvSpPr>
        <p:spPr>
          <a:xfrm>
            <a:off x="0" y="343808"/>
            <a:ext cx="10972800" cy="684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2633"/>
              </a:buClr>
              <a:buSzPts val="3400"/>
              <a:buFont typeface="Arial"/>
              <a:buNone/>
            </a:pPr>
            <a:r>
              <a:rPr lang="en-US" sz="3700" u="sng"/>
              <a:t>Results: DDPM</a:t>
            </a:r>
            <a:endParaRPr sz="3700" u="sng"/>
          </a:p>
        </p:txBody>
      </p:sp>
      <p:pic>
        <p:nvPicPr>
          <p:cNvPr id="187" name="Google Shape;187;p28"/>
          <p:cNvPicPr preferRelativeResize="0"/>
          <p:nvPr/>
        </p:nvPicPr>
        <p:blipFill>
          <a:blip r:embed="rId3">
            <a:alphaModFix/>
          </a:blip>
          <a:stretch>
            <a:fillRect/>
          </a:stretch>
        </p:blipFill>
        <p:spPr>
          <a:xfrm>
            <a:off x="152400" y="982496"/>
            <a:ext cx="11887201" cy="48930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862633"/>
      </a:dk2>
      <a:lt2>
        <a:srgbClr val="76797D"/>
      </a:lt2>
      <a:accent1>
        <a:srgbClr val="9B2B24"/>
      </a:accent1>
      <a:accent2>
        <a:srgbClr val="D1A117"/>
      </a:accent2>
      <a:accent3>
        <a:srgbClr val="A8431E"/>
      </a:accent3>
      <a:accent4>
        <a:srgbClr val="C67530"/>
      </a:accent4>
      <a:accent5>
        <a:srgbClr val="A79968"/>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